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370" r:id="rId6"/>
    <p:sldId id="353" r:id="rId7"/>
    <p:sldId id="371" r:id="rId8"/>
    <p:sldId id="2437" r:id="rId9"/>
    <p:sldId id="262" r:id="rId10"/>
    <p:sldId id="372" r:id="rId11"/>
    <p:sldId id="2433" r:id="rId12"/>
    <p:sldId id="2432" r:id="rId13"/>
    <p:sldId id="2442" r:id="rId14"/>
    <p:sldId id="2443" r:id="rId15"/>
    <p:sldId id="2441" r:id="rId16"/>
    <p:sldId id="2444" r:id="rId17"/>
    <p:sldId id="2448" r:id="rId18"/>
    <p:sldId id="2449" r:id="rId19"/>
    <p:sldId id="2447" r:id="rId20"/>
    <p:sldId id="2445" r:id="rId21"/>
    <p:sldId id="2446"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26A"/>
    <a:srgbClr val="4F5F66"/>
    <a:srgbClr val="44575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32F64-0759-4443-A675-A058936583FC}" v="4" dt="2020-08-27T15:49:51.682"/>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26" autoAdjust="0"/>
  </p:normalViewPr>
  <p:slideViewPr>
    <p:cSldViewPr snapToGrid="0" showGuides="1">
      <p:cViewPr varScale="1">
        <p:scale>
          <a:sx n="105" d="100"/>
          <a:sy n="105" d="100"/>
        </p:scale>
        <p:origin x="69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had Hajiyev" userId="4ff5bd41dd3fb9fd" providerId="LiveId" clId="{E7C32F64-0759-4443-A675-A058936583FC}"/>
    <pc:docChg chg="undo custSel modSld">
      <pc:chgData name="Elshad Hajiyev" userId="4ff5bd41dd3fb9fd" providerId="LiveId" clId="{E7C32F64-0759-4443-A675-A058936583FC}" dt="2020-08-27T15:47:21.003" v="199" actId="1035"/>
      <pc:docMkLst>
        <pc:docMk/>
      </pc:docMkLst>
      <pc:sldChg chg="modSp mod">
        <pc:chgData name="Elshad Hajiyev" userId="4ff5bd41dd3fb9fd" providerId="LiveId" clId="{E7C32F64-0759-4443-A675-A058936583FC}" dt="2020-08-21T14:19:17.216" v="53" actId="20577"/>
        <pc:sldMkLst>
          <pc:docMk/>
          <pc:sldMk cId="517853255" sldId="256"/>
        </pc:sldMkLst>
        <pc:spChg chg="mod">
          <ac:chgData name="Elshad Hajiyev" userId="4ff5bd41dd3fb9fd" providerId="LiveId" clId="{E7C32F64-0759-4443-A675-A058936583FC}" dt="2020-08-21T14:19:00.849" v="13" actId="20577"/>
          <ac:spMkLst>
            <pc:docMk/>
            <pc:sldMk cId="517853255" sldId="256"/>
            <ac:spMk id="4" creationId="{BD19851F-4305-4854-B51C-49F1E47FE452}"/>
          </ac:spMkLst>
        </pc:spChg>
        <pc:spChg chg="mod">
          <ac:chgData name="Elshad Hajiyev" userId="4ff5bd41dd3fb9fd" providerId="LiveId" clId="{E7C32F64-0759-4443-A675-A058936583FC}" dt="2020-08-21T14:19:17.216" v="53" actId="20577"/>
          <ac:spMkLst>
            <pc:docMk/>
            <pc:sldMk cId="517853255" sldId="256"/>
            <ac:spMk id="5" creationId="{6D5A4593-F996-4719-B2D0-0417A273F3CA}"/>
          </ac:spMkLst>
        </pc:spChg>
      </pc:sldChg>
      <pc:sldChg chg="modSp mod">
        <pc:chgData name="Elshad Hajiyev" userId="4ff5bd41dd3fb9fd" providerId="LiveId" clId="{E7C32F64-0759-4443-A675-A058936583FC}" dt="2020-08-27T15:32:40.761" v="141" actId="20577"/>
        <pc:sldMkLst>
          <pc:docMk/>
          <pc:sldMk cId="1619265676" sldId="262"/>
        </pc:sldMkLst>
        <pc:spChg chg="mod">
          <ac:chgData name="Elshad Hajiyev" userId="4ff5bd41dd3fb9fd" providerId="LiveId" clId="{E7C32F64-0759-4443-A675-A058936583FC}" dt="2020-08-27T15:30:02.792" v="119" actId="20577"/>
          <ac:spMkLst>
            <pc:docMk/>
            <pc:sldMk cId="1619265676" sldId="262"/>
            <ac:spMk id="23" creationId="{44C343BC-B495-4DA5-8EDD-2F4B68A3C8E2}"/>
          </ac:spMkLst>
        </pc:spChg>
        <pc:spChg chg="mod">
          <ac:chgData name="Elshad Hajiyev" userId="4ff5bd41dd3fb9fd" providerId="LiveId" clId="{E7C32F64-0759-4443-A675-A058936583FC}" dt="2020-08-27T15:30:50.542" v="124" actId="20577"/>
          <ac:spMkLst>
            <pc:docMk/>
            <pc:sldMk cId="1619265676" sldId="262"/>
            <ac:spMk id="26" creationId="{96F6A048-1356-40D8-8776-C7A73CD4F9E9}"/>
          </ac:spMkLst>
        </pc:spChg>
        <pc:spChg chg="mod">
          <ac:chgData name="Elshad Hajiyev" userId="4ff5bd41dd3fb9fd" providerId="LiveId" clId="{E7C32F64-0759-4443-A675-A058936583FC}" dt="2020-08-27T15:32:40.761" v="141" actId="20577"/>
          <ac:spMkLst>
            <pc:docMk/>
            <pc:sldMk cId="1619265676" sldId="262"/>
            <ac:spMk id="32" creationId="{9EEBA325-9416-49F8-BE75-658D3B016DBE}"/>
          </ac:spMkLst>
        </pc:spChg>
      </pc:sldChg>
      <pc:sldChg chg="addSp delSp modSp mod">
        <pc:chgData name="Elshad Hajiyev" userId="4ff5bd41dd3fb9fd" providerId="LiveId" clId="{E7C32F64-0759-4443-A675-A058936583FC}" dt="2020-08-27T15:26:03.963" v="96" actId="113"/>
        <pc:sldMkLst>
          <pc:docMk/>
          <pc:sldMk cId="562941178" sldId="353"/>
        </pc:sldMkLst>
        <pc:spChg chg="add del mod">
          <ac:chgData name="Elshad Hajiyev" userId="4ff5bd41dd3fb9fd" providerId="LiveId" clId="{E7C32F64-0759-4443-A675-A058936583FC}" dt="2020-08-27T15:24:06.654" v="77" actId="478"/>
          <ac:spMkLst>
            <pc:docMk/>
            <pc:sldMk cId="562941178" sldId="353"/>
            <ac:spMk id="3" creationId="{DF545717-8729-486C-BFDE-BD5AFD229681}"/>
          </ac:spMkLst>
        </pc:spChg>
        <pc:spChg chg="mod">
          <ac:chgData name="Elshad Hajiyev" userId="4ff5bd41dd3fb9fd" providerId="LiveId" clId="{E7C32F64-0759-4443-A675-A058936583FC}" dt="2020-08-27T15:26:03.963" v="96" actId="113"/>
          <ac:spMkLst>
            <pc:docMk/>
            <pc:sldMk cId="562941178" sldId="353"/>
            <ac:spMk id="4" creationId="{00000000-0000-0000-0000-000000000000}"/>
          </ac:spMkLst>
        </pc:spChg>
        <pc:spChg chg="mod">
          <ac:chgData name="Elshad Hajiyev" userId="4ff5bd41dd3fb9fd" providerId="LiveId" clId="{E7C32F64-0759-4443-A675-A058936583FC}" dt="2020-08-27T15:24:51.642" v="89" actId="790"/>
          <ac:spMkLst>
            <pc:docMk/>
            <pc:sldMk cId="562941178" sldId="353"/>
            <ac:spMk id="8" creationId="{00000000-0000-0000-0000-000000000000}"/>
          </ac:spMkLst>
        </pc:spChg>
        <pc:picChg chg="add mod">
          <ac:chgData name="Elshad Hajiyev" userId="4ff5bd41dd3fb9fd" providerId="LiveId" clId="{E7C32F64-0759-4443-A675-A058936583FC}" dt="2020-08-27T15:24:17.246" v="80" actId="14100"/>
          <ac:picMkLst>
            <pc:docMk/>
            <pc:sldMk cId="562941178" sldId="353"/>
            <ac:picMk id="5" creationId="{302E6286-CC61-4FA7-9BBC-30E9ABD499A1}"/>
          </ac:picMkLst>
        </pc:picChg>
        <pc:picChg chg="del">
          <ac:chgData name="Elshad Hajiyev" userId="4ff5bd41dd3fb9fd" providerId="LiveId" clId="{E7C32F64-0759-4443-A675-A058936583FC}" dt="2020-08-27T15:24:03.951" v="76" actId="478"/>
          <ac:picMkLst>
            <pc:docMk/>
            <pc:sldMk cId="562941178" sldId="353"/>
            <ac:picMk id="7" creationId="{D662FAC5-0BC5-3A42-B5EC-06C23DD29F93}"/>
          </ac:picMkLst>
        </pc:picChg>
      </pc:sldChg>
      <pc:sldChg chg="modSp mod">
        <pc:chgData name="Elshad Hajiyev" userId="4ff5bd41dd3fb9fd" providerId="LiveId" clId="{E7C32F64-0759-4443-A675-A058936583FC}" dt="2020-08-27T15:20:00.253" v="69" actId="20577"/>
        <pc:sldMkLst>
          <pc:docMk/>
          <pc:sldMk cId="697528372" sldId="370"/>
        </pc:sldMkLst>
        <pc:spChg chg="mod">
          <ac:chgData name="Elshad Hajiyev" userId="4ff5bd41dd3fb9fd" providerId="LiveId" clId="{E7C32F64-0759-4443-A675-A058936583FC}" dt="2020-08-27T15:19:53.140" v="64" actId="208"/>
          <ac:spMkLst>
            <pc:docMk/>
            <pc:sldMk cId="697528372" sldId="370"/>
            <ac:spMk id="4" creationId="{00000000-0000-0000-0000-000000000000}"/>
          </ac:spMkLst>
        </pc:spChg>
        <pc:spChg chg="mod">
          <ac:chgData name="Elshad Hajiyev" userId="4ff5bd41dd3fb9fd" providerId="LiveId" clId="{E7C32F64-0759-4443-A675-A058936583FC}" dt="2020-08-27T15:20:00.253" v="69" actId="20577"/>
          <ac:spMkLst>
            <pc:docMk/>
            <pc:sldMk cId="697528372" sldId="370"/>
            <ac:spMk id="8" creationId="{00000000-0000-0000-0000-000000000000}"/>
          </ac:spMkLst>
        </pc:spChg>
      </pc:sldChg>
      <pc:sldChg chg="modSp mod">
        <pc:chgData name="Elshad Hajiyev" userId="4ff5bd41dd3fb9fd" providerId="LiveId" clId="{E7C32F64-0759-4443-A675-A058936583FC}" dt="2020-08-27T15:26:58.157" v="107" actId="1076"/>
        <pc:sldMkLst>
          <pc:docMk/>
          <pc:sldMk cId="1451314662" sldId="371"/>
        </pc:sldMkLst>
        <pc:spChg chg="mod">
          <ac:chgData name="Elshad Hajiyev" userId="4ff5bd41dd3fb9fd" providerId="LiveId" clId="{E7C32F64-0759-4443-A675-A058936583FC}" dt="2020-08-27T15:26:10.331" v="98" actId="113"/>
          <ac:spMkLst>
            <pc:docMk/>
            <pc:sldMk cId="1451314662" sldId="371"/>
            <ac:spMk id="4" creationId="{00000000-0000-0000-0000-000000000000}"/>
          </ac:spMkLst>
        </pc:spChg>
        <pc:spChg chg="mod">
          <ac:chgData name="Elshad Hajiyev" userId="4ff5bd41dd3fb9fd" providerId="LiveId" clId="{E7C32F64-0759-4443-A675-A058936583FC}" dt="2020-08-27T15:23:50.989" v="75" actId="207"/>
          <ac:spMkLst>
            <pc:docMk/>
            <pc:sldMk cId="1451314662" sldId="371"/>
            <ac:spMk id="8" creationId="{00000000-0000-0000-0000-000000000000}"/>
          </ac:spMkLst>
        </pc:spChg>
        <pc:picChg chg="mod modCrop">
          <ac:chgData name="Elshad Hajiyev" userId="4ff5bd41dd3fb9fd" providerId="LiveId" clId="{E7C32F64-0759-4443-A675-A058936583FC}" dt="2020-08-27T15:26:58.157" v="107" actId="1076"/>
          <ac:picMkLst>
            <pc:docMk/>
            <pc:sldMk cId="1451314662" sldId="371"/>
            <ac:picMk id="7" creationId="{87E2FD8D-4CC8-2243-A18C-29E6CDCD4D48}"/>
          </ac:picMkLst>
        </pc:picChg>
      </pc:sldChg>
      <pc:sldChg chg="modSp mod">
        <pc:chgData name="Elshad Hajiyev" userId="4ff5bd41dd3fb9fd" providerId="LiveId" clId="{E7C32F64-0759-4443-A675-A058936583FC}" dt="2020-08-27T14:34:16.329" v="58" actId="14100"/>
        <pc:sldMkLst>
          <pc:docMk/>
          <pc:sldMk cId="923545671" sldId="372"/>
        </pc:sldMkLst>
        <pc:spChg chg="mod">
          <ac:chgData name="Elshad Hajiyev" userId="4ff5bd41dd3fb9fd" providerId="LiveId" clId="{E7C32F64-0759-4443-A675-A058936583FC}" dt="2020-08-27T14:33:59.912" v="55" actId="14100"/>
          <ac:spMkLst>
            <pc:docMk/>
            <pc:sldMk cId="923545671" sldId="372"/>
            <ac:spMk id="20" creationId="{A6DDE64B-AAB2-46D1-8033-1126382DAE03}"/>
          </ac:spMkLst>
        </pc:spChg>
        <pc:spChg chg="mod">
          <ac:chgData name="Elshad Hajiyev" userId="4ff5bd41dd3fb9fd" providerId="LiveId" clId="{E7C32F64-0759-4443-A675-A058936583FC}" dt="2020-08-27T14:33:59.912" v="55" actId="14100"/>
          <ac:spMkLst>
            <pc:docMk/>
            <pc:sldMk cId="923545671" sldId="372"/>
            <ac:spMk id="21" creationId="{AD54FE52-8B72-4E83-9D44-D2E9E39401A5}"/>
          </ac:spMkLst>
        </pc:spChg>
        <pc:spChg chg="mod">
          <ac:chgData name="Elshad Hajiyev" userId="4ff5bd41dd3fb9fd" providerId="LiveId" clId="{E7C32F64-0759-4443-A675-A058936583FC}" dt="2020-08-27T14:33:59.912" v="55" actId="14100"/>
          <ac:spMkLst>
            <pc:docMk/>
            <pc:sldMk cId="923545671" sldId="372"/>
            <ac:spMk id="22" creationId="{B3C2A519-AE75-491F-BC56-DB3AF8A3A9C5}"/>
          </ac:spMkLst>
        </pc:spChg>
        <pc:spChg chg="mod">
          <ac:chgData name="Elshad Hajiyev" userId="4ff5bd41dd3fb9fd" providerId="LiveId" clId="{E7C32F64-0759-4443-A675-A058936583FC}" dt="2020-08-27T14:34:07.289" v="56" actId="14100"/>
          <ac:spMkLst>
            <pc:docMk/>
            <pc:sldMk cId="923545671" sldId="372"/>
            <ac:spMk id="23" creationId="{B77BB826-CE5F-4F4A-AF81-500D7DD42BF9}"/>
          </ac:spMkLst>
        </pc:spChg>
        <pc:spChg chg="mod">
          <ac:chgData name="Elshad Hajiyev" userId="4ff5bd41dd3fb9fd" providerId="LiveId" clId="{E7C32F64-0759-4443-A675-A058936583FC}" dt="2020-08-27T14:34:12.681" v="57" actId="14100"/>
          <ac:spMkLst>
            <pc:docMk/>
            <pc:sldMk cId="923545671" sldId="372"/>
            <ac:spMk id="24" creationId="{65E5F1DD-9379-406F-881F-4B6B6B5825CF}"/>
          </ac:spMkLst>
        </pc:spChg>
        <pc:spChg chg="mod">
          <ac:chgData name="Elshad Hajiyev" userId="4ff5bd41dd3fb9fd" providerId="LiveId" clId="{E7C32F64-0759-4443-A675-A058936583FC}" dt="2020-08-27T14:34:16.329" v="58" actId="14100"/>
          <ac:spMkLst>
            <pc:docMk/>
            <pc:sldMk cId="923545671" sldId="372"/>
            <ac:spMk id="25" creationId="{A3AA6789-71C2-4C54-9315-70D5DD00E853}"/>
          </ac:spMkLst>
        </pc:spChg>
        <pc:grpChg chg="mod">
          <ac:chgData name="Elshad Hajiyev" userId="4ff5bd41dd3fb9fd" providerId="LiveId" clId="{E7C32F64-0759-4443-A675-A058936583FC}" dt="2020-08-27T14:33:59.912" v="55" actId="14100"/>
          <ac:grpSpMkLst>
            <pc:docMk/>
            <pc:sldMk cId="923545671" sldId="372"/>
            <ac:grpSpMk id="10" creationId="{3379ACE6-4DDC-4F38-897D-2DBF6B1834CD}"/>
          </ac:grpSpMkLst>
        </pc:grpChg>
        <pc:grpChg chg="mod">
          <ac:chgData name="Elshad Hajiyev" userId="4ff5bd41dd3fb9fd" providerId="LiveId" clId="{E7C32F64-0759-4443-A675-A058936583FC}" dt="2020-08-27T14:33:59.912" v="55" actId="14100"/>
          <ac:grpSpMkLst>
            <pc:docMk/>
            <pc:sldMk cId="923545671" sldId="372"/>
            <ac:grpSpMk id="13" creationId="{5D41F00C-6BFC-4E5D-BE18-91725EEE74FE}"/>
          </ac:grpSpMkLst>
        </pc:grpChg>
        <pc:grpChg chg="mod">
          <ac:chgData name="Elshad Hajiyev" userId="4ff5bd41dd3fb9fd" providerId="LiveId" clId="{E7C32F64-0759-4443-A675-A058936583FC}" dt="2020-08-27T14:33:59.912" v="55" actId="14100"/>
          <ac:grpSpMkLst>
            <pc:docMk/>
            <pc:sldMk cId="923545671" sldId="372"/>
            <ac:grpSpMk id="17" creationId="{F473DA63-4331-44FD-BFEA-CC9E8AA660FB}"/>
          </ac:grpSpMkLst>
        </pc:grpChg>
        <pc:cxnChg chg="mod">
          <ac:chgData name="Elshad Hajiyev" userId="4ff5bd41dd3fb9fd" providerId="LiveId" clId="{E7C32F64-0759-4443-A675-A058936583FC}" dt="2020-08-27T14:33:59.912" v="55" actId="14100"/>
          <ac:cxnSpMkLst>
            <pc:docMk/>
            <pc:sldMk cId="923545671" sldId="372"/>
            <ac:cxnSpMk id="9" creationId="{498095C8-66CF-45A6-AF34-0D7E988E3518}"/>
          </ac:cxnSpMkLst>
        </pc:cxnChg>
      </pc:sldChg>
      <pc:sldChg chg="modSp mod">
        <pc:chgData name="Elshad Hajiyev" userId="4ff5bd41dd3fb9fd" providerId="LiveId" clId="{E7C32F64-0759-4443-A675-A058936583FC}" dt="2020-08-27T15:35:22.270" v="142" actId="1076"/>
        <pc:sldMkLst>
          <pc:docMk/>
          <pc:sldMk cId="2779095684" sldId="2433"/>
        </pc:sldMkLst>
        <pc:spChg chg="mod">
          <ac:chgData name="Elshad Hajiyev" userId="4ff5bd41dd3fb9fd" providerId="LiveId" clId="{E7C32F64-0759-4443-A675-A058936583FC}" dt="2020-08-27T15:35:22.270" v="142" actId="1076"/>
          <ac:spMkLst>
            <pc:docMk/>
            <pc:sldMk cId="2779095684" sldId="2433"/>
            <ac:spMk id="2" creationId="{45831C86-F041-4E17-911E-F45A291A6E1D}"/>
          </ac:spMkLst>
        </pc:spChg>
      </pc:sldChg>
      <pc:sldChg chg="modSp mod">
        <pc:chgData name="Elshad Hajiyev" userId="4ff5bd41dd3fb9fd" providerId="LiveId" clId="{E7C32F64-0759-4443-A675-A058936583FC}" dt="2020-08-27T15:28:03.649" v="118" actId="13926"/>
        <pc:sldMkLst>
          <pc:docMk/>
          <pc:sldMk cId="3809182043" sldId="2437"/>
        </pc:sldMkLst>
        <pc:spChg chg="mod">
          <ac:chgData name="Elshad Hajiyev" userId="4ff5bd41dd3fb9fd" providerId="LiveId" clId="{E7C32F64-0759-4443-A675-A058936583FC}" dt="2020-08-27T15:27:39.900" v="114" actId="20577"/>
          <ac:spMkLst>
            <pc:docMk/>
            <pc:sldMk cId="3809182043" sldId="2437"/>
            <ac:spMk id="4" creationId="{E447F290-366B-457F-B600-8CD60FEE05E7}"/>
          </ac:spMkLst>
        </pc:spChg>
        <pc:spChg chg="mod">
          <ac:chgData name="Elshad Hajiyev" userId="4ff5bd41dd3fb9fd" providerId="LiveId" clId="{E7C32F64-0759-4443-A675-A058936583FC}" dt="2020-08-27T15:27:47.984" v="116" actId="14100"/>
          <ac:spMkLst>
            <pc:docMk/>
            <pc:sldMk cId="3809182043" sldId="2437"/>
            <ac:spMk id="7" creationId="{C03AC49D-92A4-4419-BBBA-9F2E312A63A0}"/>
          </ac:spMkLst>
        </pc:spChg>
        <pc:spChg chg="mod">
          <ac:chgData name="Elshad Hajiyev" userId="4ff5bd41dd3fb9fd" providerId="LiveId" clId="{E7C32F64-0759-4443-A675-A058936583FC}" dt="2020-08-27T15:27:59.003" v="117" actId="1076"/>
          <ac:spMkLst>
            <pc:docMk/>
            <pc:sldMk cId="3809182043" sldId="2437"/>
            <ac:spMk id="39" creationId="{A76738AC-2541-4CFE-AB0A-D6F47565CA4B}"/>
          </ac:spMkLst>
        </pc:spChg>
        <pc:spChg chg="mod">
          <ac:chgData name="Elshad Hajiyev" userId="4ff5bd41dd3fb9fd" providerId="LiveId" clId="{E7C32F64-0759-4443-A675-A058936583FC}" dt="2020-08-27T15:27:59.003" v="117" actId="1076"/>
          <ac:spMkLst>
            <pc:docMk/>
            <pc:sldMk cId="3809182043" sldId="2437"/>
            <ac:spMk id="40" creationId="{654C149C-AF13-426F-9D86-AA4F9F173CBC}"/>
          </ac:spMkLst>
        </pc:spChg>
        <pc:spChg chg="mod">
          <ac:chgData name="Elshad Hajiyev" userId="4ff5bd41dd3fb9fd" providerId="LiveId" clId="{E7C32F64-0759-4443-A675-A058936583FC}" dt="2020-08-27T15:27:59.003" v="117" actId="1076"/>
          <ac:spMkLst>
            <pc:docMk/>
            <pc:sldMk cId="3809182043" sldId="2437"/>
            <ac:spMk id="41" creationId="{4C321858-A72C-45BD-9C8E-4E130E400779}"/>
          </ac:spMkLst>
        </pc:spChg>
        <pc:spChg chg="mod">
          <ac:chgData name="Elshad Hajiyev" userId="4ff5bd41dd3fb9fd" providerId="LiveId" clId="{E7C32F64-0759-4443-A675-A058936583FC}" dt="2020-08-27T15:28:03.649" v="118" actId="13926"/>
          <ac:spMkLst>
            <pc:docMk/>
            <pc:sldMk cId="3809182043" sldId="2437"/>
            <ac:spMk id="42" creationId="{D7A77C62-D881-4870-8793-68CCFAC45241}"/>
          </ac:spMkLst>
        </pc:spChg>
        <pc:picChg chg="mod">
          <ac:chgData name="Elshad Hajiyev" userId="4ff5bd41dd3fb9fd" providerId="LiveId" clId="{E7C32F64-0759-4443-A675-A058936583FC}" dt="2020-08-27T15:27:59.003" v="117" actId="1076"/>
          <ac:picMkLst>
            <pc:docMk/>
            <pc:sldMk cId="3809182043" sldId="2437"/>
            <ac:picMk id="9" creationId="{5B60316A-43FE-40EE-8DA8-ABD13EDE127A}"/>
          </ac:picMkLst>
        </pc:picChg>
        <pc:picChg chg="mod">
          <ac:chgData name="Elshad Hajiyev" userId="4ff5bd41dd3fb9fd" providerId="LiveId" clId="{E7C32F64-0759-4443-A675-A058936583FC}" dt="2020-08-27T15:27:59.003" v="117" actId="1076"/>
          <ac:picMkLst>
            <pc:docMk/>
            <pc:sldMk cId="3809182043" sldId="2437"/>
            <ac:picMk id="11" creationId="{620B46BD-C17F-4BD5-91CE-B95F8287F0B7}"/>
          </ac:picMkLst>
        </pc:picChg>
        <pc:picChg chg="mod">
          <ac:chgData name="Elshad Hajiyev" userId="4ff5bd41dd3fb9fd" providerId="LiveId" clId="{E7C32F64-0759-4443-A675-A058936583FC}" dt="2020-08-27T15:27:59.003" v="117" actId="1076"/>
          <ac:picMkLst>
            <pc:docMk/>
            <pc:sldMk cId="3809182043" sldId="2437"/>
            <ac:picMk id="13" creationId="{B44905CF-DD66-4EEC-AA61-3FE6C9CB5C27}"/>
          </ac:picMkLst>
        </pc:picChg>
        <pc:picChg chg="mod">
          <ac:chgData name="Elshad Hajiyev" userId="4ff5bd41dd3fb9fd" providerId="LiveId" clId="{E7C32F64-0759-4443-A675-A058936583FC}" dt="2020-08-27T15:27:59.003" v="117" actId="1076"/>
          <ac:picMkLst>
            <pc:docMk/>
            <pc:sldMk cId="3809182043" sldId="2437"/>
            <ac:picMk id="15" creationId="{B85C739A-CE24-4CFD-B437-ADA2970BD266}"/>
          </ac:picMkLst>
        </pc:picChg>
      </pc:sldChg>
      <pc:sldChg chg="modSp mod">
        <pc:chgData name="Elshad Hajiyev" userId="4ff5bd41dd3fb9fd" providerId="LiveId" clId="{E7C32F64-0759-4443-A675-A058936583FC}" dt="2020-08-27T15:37:35.549" v="169" actId="1076"/>
        <pc:sldMkLst>
          <pc:docMk/>
          <pc:sldMk cId="1803834345" sldId="2442"/>
        </pc:sldMkLst>
        <pc:spChg chg="mod">
          <ac:chgData name="Elshad Hajiyev" userId="4ff5bd41dd3fb9fd" providerId="LiveId" clId="{E7C32F64-0759-4443-A675-A058936583FC}" dt="2020-08-27T15:37:24.891" v="164" actId="20577"/>
          <ac:spMkLst>
            <pc:docMk/>
            <pc:sldMk cId="1803834345" sldId="2442"/>
            <ac:spMk id="2" creationId="{E88EAFAB-A7F6-4563-AA61-2EB8F0944920}"/>
          </ac:spMkLst>
        </pc:spChg>
        <pc:spChg chg="mod">
          <ac:chgData name="Elshad Hajiyev" userId="4ff5bd41dd3fb9fd" providerId="LiveId" clId="{E7C32F64-0759-4443-A675-A058936583FC}" dt="2020-08-27T15:37:35.549" v="169" actId="1076"/>
          <ac:spMkLst>
            <pc:docMk/>
            <pc:sldMk cId="1803834345" sldId="2442"/>
            <ac:spMk id="3" creationId="{93E80172-6E15-45A1-9E9D-3A44DF6F2E3C}"/>
          </ac:spMkLst>
        </pc:spChg>
      </pc:sldChg>
      <pc:sldChg chg="modSp mod">
        <pc:chgData name="Elshad Hajiyev" userId="4ff5bd41dd3fb9fd" providerId="LiveId" clId="{E7C32F64-0759-4443-A675-A058936583FC}" dt="2020-08-27T15:39:37.974" v="179" actId="20577"/>
        <pc:sldMkLst>
          <pc:docMk/>
          <pc:sldMk cId="1288936255" sldId="2444"/>
        </pc:sldMkLst>
        <pc:spChg chg="mod">
          <ac:chgData name="Elshad Hajiyev" userId="4ff5bd41dd3fb9fd" providerId="LiveId" clId="{E7C32F64-0759-4443-A675-A058936583FC}" dt="2020-08-27T15:39:37.974" v="179" actId="20577"/>
          <ac:spMkLst>
            <pc:docMk/>
            <pc:sldMk cId="1288936255" sldId="2444"/>
            <ac:spMk id="3" creationId="{93E80172-6E15-45A1-9E9D-3A44DF6F2E3C}"/>
          </ac:spMkLst>
        </pc:spChg>
      </pc:sldChg>
      <pc:sldChg chg="modSp mod">
        <pc:chgData name="Elshad Hajiyev" userId="4ff5bd41dd3fb9fd" providerId="LiveId" clId="{E7C32F64-0759-4443-A675-A058936583FC}" dt="2020-08-27T15:47:21.003" v="199" actId="1035"/>
        <pc:sldMkLst>
          <pc:docMk/>
          <pc:sldMk cId="415746553" sldId="2447"/>
        </pc:sldMkLst>
        <pc:spChg chg="mod">
          <ac:chgData name="Elshad Hajiyev" userId="4ff5bd41dd3fb9fd" providerId="LiveId" clId="{E7C32F64-0759-4443-A675-A058936583FC}" dt="2020-08-27T15:47:21.003" v="199" actId="1035"/>
          <ac:spMkLst>
            <pc:docMk/>
            <pc:sldMk cId="415746553" sldId="2447"/>
            <ac:spMk id="3" creationId="{DE9792E7-93DE-45B0-89C9-5B4BD1DA3AFD}"/>
          </ac:spMkLst>
        </pc:spChg>
        <pc:spChg chg="mod">
          <ac:chgData name="Elshad Hajiyev" userId="4ff5bd41dd3fb9fd" providerId="LiveId" clId="{E7C32F64-0759-4443-A675-A058936583FC}" dt="2020-08-27T15:47:21.003" v="199" actId="1035"/>
          <ac:spMkLst>
            <pc:docMk/>
            <pc:sldMk cId="415746553" sldId="2447"/>
            <ac:spMk id="4" creationId="{4B1AD0FE-195C-4B1B-BD9D-CE07D6BB5CC5}"/>
          </ac:spMkLst>
        </pc:spChg>
        <pc:spChg chg="mod">
          <ac:chgData name="Elshad Hajiyev" userId="4ff5bd41dd3fb9fd" providerId="LiveId" clId="{E7C32F64-0759-4443-A675-A058936583FC}" dt="2020-08-27T15:47:21.003" v="199" actId="1035"/>
          <ac:spMkLst>
            <pc:docMk/>
            <pc:sldMk cId="415746553" sldId="2447"/>
            <ac:spMk id="5" creationId="{68632D3F-5263-4384-B9E5-9CEE860D48D5}"/>
          </ac:spMkLst>
        </pc:spChg>
        <pc:spChg chg="mod">
          <ac:chgData name="Elshad Hajiyev" userId="4ff5bd41dd3fb9fd" providerId="LiveId" clId="{E7C32F64-0759-4443-A675-A058936583FC}" dt="2020-08-27T15:47:21.003" v="199" actId="1035"/>
          <ac:spMkLst>
            <pc:docMk/>
            <pc:sldMk cId="415746553" sldId="2447"/>
            <ac:spMk id="6" creationId="{D2C63A3D-F379-4AC6-9097-13F849455B5F}"/>
          </ac:spMkLst>
        </pc:spChg>
        <pc:spChg chg="mod">
          <ac:chgData name="Elshad Hajiyev" userId="4ff5bd41dd3fb9fd" providerId="LiveId" clId="{E7C32F64-0759-4443-A675-A058936583FC}" dt="2020-08-27T15:47:21.003" v="199" actId="1035"/>
          <ac:spMkLst>
            <pc:docMk/>
            <pc:sldMk cId="415746553" sldId="2447"/>
            <ac:spMk id="7" creationId="{BCB1ABB7-3AAC-4E18-89CF-16D57094C2AD}"/>
          </ac:spMkLst>
        </pc:spChg>
        <pc:spChg chg="mod">
          <ac:chgData name="Elshad Hajiyev" userId="4ff5bd41dd3fb9fd" providerId="LiveId" clId="{E7C32F64-0759-4443-A675-A058936583FC}" dt="2020-08-27T15:47:21.003" v="199" actId="1035"/>
          <ac:spMkLst>
            <pc:docMk/>
            <pc:sldMk cId="415746553" sldId="2447"/>
            <ac:spMk id="15" creationId="{628017A6-99EA-4A2F-8554-6FD4D3BA6AE8}"/>
          </ac:spMkLst>
        </pc:spChg>
        <pc:graphicFrameChg chg="mod">
          <ac:chgData name="Elshad Hajiyev" userId="4ff5bd41dd3fb9fd" providerId="LiveId" clId="{E7C32F64-0759-4443-A675-A058936583FC}" dt="2020-08-27T15:47:21.003" v="199" actId="1035"/>
          <ac:graphicFrameMkLst>
            <pc:docMk/>
            <pc:sldMk cId="415746553" sldId="2447"/>
            <ac:graphicFrameMk id="9" creationId="{ACD27213-B7F1-4DFC-AFCA-0B39B1815DB5}"/>
          </ac:graphicFrameMkLst>
        </pc:graphicFrameChg>
        <pc:graphicFrameChg chg="mod">
          <ac:chgData name="Elshad Hajiyev" userId="4ff5bd41dd3fb9fd" providerId="LiveId" clId="{E7C32F64-0759-4443-A675-A058936583FC}" dt="2020-08-27T15:47:21.003" v="199" actId="1035"/>
          <ac:graphicFrameMkLst>
            <pc:docMk/>
            <pc:sldMk cId="415746553" sldId="2447"/>
            <ac:graphicFrameMk id="13" creationId="{2E42086E-A878-4C7B-A788-B0946DC6E555}"/>
          </ac:graphicFrameMkLst>
        </pc:graphicFrameChg>
      </pc:sldChg>
      <pc:sldChg chg="modSp mod">
        <pc:chgData name="Elshad Hajiyev" userId="4ff5bd41dd3fb9fd" providerId="LiveId" clId="{E7C32F64-0759-4443-A675-A058936583FC}" dt="2020-08-27T15:40:05.436" v="180" actId="2711"/>
        <pc:sldMkLst>
          <pc:docMk/>
          <pc:sldMk cId="3685780687" sldId="2448"/>
        </pc:sldMkLst>
        <pc:spChg chg="mod">
          <ac:chgData name="Elshad Hajiyev" userId="4ff5bd41dd3fb9fd" providerId="LiveId" clId="{E7C32F64-0759-4443-A675-A058936583FC}" dt="2020-08-27T15:40:05.436" v="180" actId="2711"/>
          <ac:spMkLst>
            <pc:docMk/>
            <pc:sldMk cId="3685780687" sldId="2448"/>
            <ac:spMk id="45" creationId="{9BB000F0-ECAA-4369-B196-6442DF9A7DDF}"/>
          </ac:spMkLst>
        </pc:spChg>
      </pc:sldChg>
    </pc:docChg>
  </pc:docChgLst>
  <pc:docChgLst>
    <pc:chgData name="Elshad Hajiyev" userId="4ff5bd41dd3fb9fd" providerId="LiveId" clId="{931ABDA8-0795-443F-A339-8CF7737C9C35}"/>
    <pc:docChg chg="undo custSel mod addSld delSld modSld sldOrd modMainMaster">
      <pc:chgData name="Elshad Hajiyev" userId="4ff5bd41dd3fb9fd" providerId="LiveId" clId="{931ABDA8-0795-443F-A339-8CF7737C9C35}" dt="2020-08-26T15:14:26.510" v="1269" actId="115"/>
      <pc:docMkLst>
        <pc:docMk/>
      </pc:docMkLst>
      <pc:sldChg chg="addSp modSp mod">
        <pc:chgData name="Elshad Hajiyev" userId="4ff5bd41dd3fb9fd" providerId="LiveId" clId="{931ABDA8-0795-443F-A339-8CF7737C9C35}" dt="2020-08-26T13:53:52.090" v="776" actId="732"/>
        <pc:sldMkLst>
          <pc:docMk/>
          <pc:sldMk cId="517853255" sldId="256"/>
        </pc:sldMkLst>
        <pc:spChg chg="mod">
          <ac:chgData name="Elshad Hajiyev" userId="4ff5bd41dd3fb9fd" providerId="LiveId" clId="{931ABDA8-0795-443F-A339-8CF7737C9C35}" dt="2020-08-25T08:25:48.371" v="214" actId="122"/>
          <ac:spMkLst>
            <pc:docMk/>
            <pc:sldMk cId="517853255" sldId="256"/>
            <ac:spMk id="4" creationId="{BD19851F-4305-4854-B51C-49F1E47FE452}"/>
          </ac:spMkLst>
        </pc:spChg>
        <pc:spChg chg="mod">
          <ac:chgData name="Elshad Hajiyev" userId="4ff5bd41dd3fb9fd" providerId="LiveId" clId="{931ABDA8-0795-443F-A339-8CF7737C9C35}" dt="2020-08-25T09:54:29.516" v="621" actId="122"/>
          <ac:spMkLst>
            <pc:docMk/>
            <pc:sldMk cId="517853255" sldId="256"/>
            <ac:spMk id="5" creationId="{6D5A4593-F996-4719-B2D0-0417A273F3CA}"/>
          </ac:spMkLst>
        </pc:spChg>
        <pc:picChg chg="mod modCrop">
          <ac:chgData name="Elshad Hajiyev" userId="4ff5bd41dd3fb9fd" providerId="LiveId" clId="{931ABDA8-0795-443F-A339-8CF7737C9C35}" dt="2020-08-26T13:53:52.090" v="776" actId="732"/>
          <ac:picMkLst>
            <pc:docMk/>
            <pc:sldMk cId="517853255" sldId="256"/>
            <ac:picMk id="8" creationId="{3F6BEADC-FAE1-884E-8B62-36917E3FB075}"/>
          </ac:picMkLst>
        </pc:picChg>
        <pc:cxnChg chg="add mod">
          <ac:chgData name="Elshad Hajiyev" userId="4ff5bd41dd3fb9fd" providerId="LiveId" clId="{931ABDA8-0795-443F-A339-8CF7737C9C35}" dt="2020-08-25T09:54:44.708" v="623" actId="1582"/>
          <ac:cxnSpMkLst>
            <pc:docMk/>
            <pc:sldMk cId="517853255" sldId="256"/>
            <ac:cxnSpMk id="3" creationId="{7B2ECEAB-7356-4F42-9588-652592461DE0}"/>
          </ac:cxnSpMkLst>
        </pc:cxnChg>
      </pc:sldChg>
      <pc:sldChg chg="addSp delSp modSp mod ord">
        <pc:chgData name="Elshad Hajiyev" userId="4ff5bd41dd3fb9fd" providerId="LiveId" clId="{931ABDA8-0795-443F-A339-8CF7737C9C35}" dt="2020-08-25T08:49:29.148" v="468" actId="1036"/>
        <pc:sldMkLst>
          <pc:docMk/>
          <pc:sldMk cId="1619265676" sldId="262"/>
        </pc:sldMkLst>
        <pc:spChg chg="mod">
          <ac:chgData name="Elshad Hajiyev" userId="4ff5bd41dd3fb9fd" providerId="LiveId" clId="{931ABDA8-0795-443F-A339-8CF7737C9C35}" dt="2020-08-25T08:49:17.029" v="449" actId="122"/>
          <ac:spMkLst>
            <pc:docMk/>
            <pc:sldMk cId="1619265676" sldId="262"/>
            <ac:spMk id="3" creationId="{85534194-745D-4888-BF16-6C09F65EA484}"/>
          </ac:spMkLst>
        </pc:spChg>
        <pc:spChg chg="del">
          <ac:chgData name="Elshad Hajiyev" userId="4ff5bd41dd3fb9fd" providerId="LiveId" clId="{931ABDA8-0795-443F-A339-8CF7737C9C35}" dt="2020-08-25T08:41:06.537" v="362" actId="478"/>
          <ac:spMkLst>
            <pc:docMk/>
            <pc:sldMk cId="1619265676" sldId="262"/>
            <ac:spMk id="4" creationId="{CC409A73-2FDB-4725-9558-77B4ACF929B3}"/>
          </ac:spMkLst>
        </pc:spChg>
        <pc:spChg chg="del">
          <ac:chgData name="Elshad Hajiyev" userId="4ff5bd41dd3fb9fd" providerId="LiveId" clId="{931ABDA8-0795-443F-A339-8CF7737C9C35}" dt="2020-08-25T08:41:13.379" v="368" actId="478"/>
          <ac:spMkLst>
            <pc:docMk/>
            <pc:sldMk cId="1619265676" sldId="262"/>
            <ac:spMk id="5" creationId="{56D0F54D-A602-4D35-8BE1-6B9BE8078989}"/>
          </ac:spMkLst>
        </pc:spChg>
        <pc:spChg chg="del">
          <ac:chgData name="Elshad Hajiyev" userId="4ff5bd41dd3fb9fd" providerId="LiveId" clId="{931ABDA8-0795-443F-A339-8CF7737C9C35}" dt="2020-08-25T08:41:08.888" v="364" actId="478"/>
          <ac:spMkLst>
            <pc:docMk/>
            <pc:sldMk cId="1619265676" sldId="262"/>
            <ac:spMk id="6" creationId="{5FBB0776-0624-4A97-8BD3-03CF602288BA}"/>
          </ac:spMkLst>
        </pc:spChg>
        <pc:spChg chg="del mod">
          <ac:chgData name="Elshad Hajiyev" userId="4ff5bd41dd3fb9fd" providerId="LiveId" clId="{931ABDA8-0795-443F-A339-8CF7737C9C35}" dt="2020-08-25T08:41:11.318" v="367" actId="478"/>
          <ac:spMkLst>
            <pc:docMk/>
            <pc:sldMk cId="1619265676" sldId="262"/>
            <ac:spMk id="7" creationId="{EFFBC808-1837-4C36-BFF0-135B8C1042A2}"/>
          </ac:spMkLst>
        </pc:spChg>
        <pc:spChg chg="add del mod">
          <ac:chgData name="Elshad Hajiyev" userId="4ff5bd41dd3fb9fd" providerId="LiveId" clId="{931ABDA8-0795-443F-A339-8CF7737C9C35}" dt="2020-08-25T08:41:20.137" v="372" actId="478"/>
          <ac:spMkLst>
            <pc:docMk/>
            <pc:sldMk cId="1619265676" sldId="262"/>
            <ac:spMk id="9" creationId="{350CC5FB-F3F2-4CD9-8683-F5918109CB56}"/>
          </ac:spMkLst>
        </pc:spChg>
        <pc:spChg chg="add del mod">
          <ac:chgData name="Elshad Hajiyev" userId="4ff5bd41dd3fb9fd" providerId="LiveId" clId="{931ABDA8-0795-443F-A339-8CF7737C9C35}" dt="2020-08-25T08:41:18.731" v="371" actId="478"/>
          <ac:spMkLst>
            <pc:docMk/>
            <pc:sldMk cId="1619265676" sldId="262"/>
            <ac:spMk id="11" creationId="{8A43AC73-CB7B-42D1-8CD3-FE8934DEA900}"/>
          </ac:spMkLst>
        </pc:spChg>
        <pc:spChg chg="add del mod">
          <ac:chgData name="Elshad Hajiyev" userId="4ff5bd41dd3fb9fd" providerId="LiveId" clId="{931ABDA8-0795-443F-A339-8CF7737C9C35}" dt="2020-08-25T08:41:15.571" v="370" actId="478"/>
          <ac:spMkLst>
            <pc:docMk/>
            <pc:sldMk cId="1619265676" sldId="262"/>
            <ac:spMk id="13" creationId="{2D803DA5-FFE9-4A69-AFAB-2097DF115913}"/>
          </ac:spMkLst>
        </pc:spChg>
        <pc:spChg chg="add del mod">
          <ac:chgData name="Elshad Hajiyev" userId="4ff5bd41dd3fb9fd" providerId="LiveId" clId="{931ABDA8-0795-443F-A339-8CF7737C9C35}" dt="2020-08-25T08:41:14.213" v="369" actId="478"/>
          <ac:spMkLst>
            <pc:docMk/>
            <pc:sldMk cId="1619265676" sldId="262"/>
            <ac:spMk id="15" creationId="{9DF905DE-24BF-46CF-B32C-60F7564DFEAB}"/>
          </ac:spMkLst>
        </pc:spChg>
        <pc:spChg chg="mod">
          <ac:chgData name="Elshad Hajiyev" userId="4ff5bd41dd3fb9fd" providerId="LiveId" clId="{931ABDA8-0795-443F-A339-8CF7737C9C35}" dt="2020-08-25T08:41:32.106" v="373"/>
          <ac:spMkLst>
            <pc:docMk/>
            <pc:sldMk cId="1619265676" sldId="262"/>
            <ac:spMk id="17" creationId="{E5D40883-1629-4C5C-8F3F-86F0E2232E90}"/>
          </ac:spMkLst>
        </pc:spChg>
        <pc:spChg chg="mod">
          <ac:chgData name="Elshad Hajiyev" userId="4ff5bd41dd3fb9fd" providerId="LiveId" clId="{931ABDA8-0795-443F-A339-8CF7737C9C35}" dt="2020-08-25T08:41:32.106" v="373"/>
          <ac:spMkLst>
            <pc:docMk/>
            <pc:sldMk cId="1619265676" sldId="262"/>
            <ac:spMk id="18" creationId="{3381C8A9-7AFF-4B49-9BCF-4ED58AD1CE6C}"/>
          </ac:spMkLst>
        </pc:spChg>
        <pc:spChg chg="mod">
          <ac:chgData name="Elshad Hajiyev" userId="4ff5bd41dd3fb9fd" providerId="LiveId" clId="{931ABDA8-0795-443F-A339-8CF7737C9C35}" dt="2020-08-25T08:41:32.106" v="373"/>
          <ac:spMkLst>
            <pc:docMk/>
            <pc:sldMk cId="1619265676" sldId="262"/>
            <ac:spMk id="20" creationId="{6E4C9084-04F4-4EBA-9FFB-452C00FF46A5}"/>
          </ac:spMkLst>
        </pc:spChg>
        <pc:spChg chg="mod">
          <ac:chgData name="Elshad Hajiyev" userId="4ff5bd41dd3fb9fd" providerId="LiveId" clId="{931ABDA8-0795-443F-A339-8CF7737C9C35}" dt="2020-08-25T08:41:32.106" v="373"/>
          <ac:spMkLst>
            <pc:docMk/>
            <pc:sldMk cId="1619265676" sldId="262"/>
            <ac:spMk id="21" creationId="{FBBA483D-CCC0-428E-B93A-1AFA3481BB18}"/>
          </ac:spMkLst>
        </pc:spChg>
        <pc:spChg chg="mod">
          <ac:chgData name="Elshad Hajiyev" userId="4ff5bd41dd3fb9fd" providerId="LiveId" clId="{931ABDA8-0795-443F-A339-8CF7737C9C35}" dt="2020-08-25T08:41:32.106" v="373"/>
          <ac:spMkLst>
            <pc:docMk/>
            <pc:sldMk cId="1619265676" sldId="262"/>
            <ac:spMk id="23" creationId="{44C343BC-B495-4DA5-8EDD-2F4B68A3C8E2}"/>
          </ac:spMkLst>
        </pc:spChg>
        <pc:spChg chg="mod">
          <ac:chgData name="Elshad Hajiyev" userId="4ff5bd41dd3fb9fd" providerId="LiveId" clId="{931ABDA8-0795-443F-A339-8CF7737C9C35}" dt="2020-08-25T08:41:32.106" v="373"/>
          <ac:spMkLst>
            <pc:docMk/>
            <pc:sldMk cId="1619265676" sldId="262"/>
            <ac:spMk id="24" creationId="{D2B9F8A0-A854-4F70-89A7-23D457A65998}"/>
          </ac:spMkLst>
        </pc:spChg>
        <pc:spChg chg="mod">
          <ac:chgData name="Elshad Hajiyev" userId="4ff5bd41dd3fb9fd" providerId="LiveId" clId="{931ABDA8-0795-443F-A339-8CF7737C9C35}" dt="2020-08-25T08:41:32.106" v="373"/>
          <ac:spMkLst>
            <pc:docMk/>
            <pc:sldMk cId="1619265676" sldId="262"/>
            <ac:spMk id="26" creationId="{96F6A048-1356-40D8-8776-C7A73CD4F9E9}"/>
          </ac:spMkLst>
        </pc:spChg>
        <pc:spChg chg="mod">
          <ac:chgData name="Elshad Hajiyev" userId="4ff5bd41dd3fb9fd" providerId="LiveId" clId="{931ABDA8-0795-443F-A339-8CF7737C9C35}" dt="2020-08-25T08:41:32.106" v="373"/>
          <ac:spMkLst>
            <pc:docMk/>
            <pc:sldMk cId="1619265676" sldId="262"/>
            <ac:spMk id="27" creationId="{3CAFDB01-505B-46CB-ADBC-7270B1A1C37B}"/>
          </ac:spMkLst>
        </pc:spChg>
        <pc:spChg chg="mod">
          <ac:chgData name="Elshad Hajiyev" userId="4ff5bd41dd3fb9fd" providerId="LiveId" clId="{931ABDA8-0795-443F-A339-8CF7737C9C35}" dt="2020-08-25T08:41:32.106" v="373"/>
          <ac:spMkLst>
            <pc:docMk/>
            <pc:sldMk cId="1619265676" sldId="262"/>
            <ac:spMk id="29" creationId="{1E8D3366-ED19-4D0F-BB24-C34160094016}"/>
          </ac:spMkLst>
        </pc:spChg>
        <pc:spChg chg="mod">
          <ac:chgData name="Elshad Hajiyev" userId="4ff5bd41dd3fb9fd" providerId="LiveId" clId="{931ABDA8-0795-443F-A339-8CF7737C9C35}" dt="2020-08-25T08:41:32.106" v="373"/>
          <ac:spMkLst>
            <pc:docMk/>
            <pc:sldMk cId="1619265676" sldId="262"/>
            <ac:spMk id="30" creationId="{75B37436-4AB9-457A-8183-6FA72BD7A004}"/>
          </ac:spMkLst>
        </pc:spChg>
        <pc:spChg chg="mod">
          <ac:chgData name="Elshad Hajiyev" userId="4ff5bd41dd3fb9fd" providerId="LiveId" clId="{931ABDA8-0795-443F-A339-8CF7737C9C35}" dt="2020-08-25T08:41:32.106" v="373"/>
          <ac:spMkLst>
            <pc:docMk/>
            <pc:sldMk cId="1619265676" sldId="262"/>
            <ac:spMk id="32" creationId="{9EEBA325-9416-49F8-BE75-658D3B016DBE}"/>
          </ac:spMkLst>
        </pc:spChg>
        <pc:spChg chg="mod">
          <ac:chgData name="Elshad Hajiyev" userId="4ff5bd41dd3fb9fd" providerId="LiveId" clId="{931ABDA8-0795-443F-A339-8CF7737C9C35}" dt="2020-08-25T08:41:32.106" v="373"/>
          <ac:spMkLst>
            <pc:docMk/>
            <pc:sldMk cId="1619265676" sldId="262"/>
            <ac:spMk id="33" creationId="{3A684F3D-DA0F-4CA6-AD66-066061DF2B39}"/>
          </ac:spMkLst>
        </pc:spChg>
        <pc:spChg chg="add mod">
          <ac:chgData name="Elshad Hajiyev" userId="4ff5bd41dd3fb9fd" providerId="LiveId" clId="{931ABDA8-0795-443F-A339-8CF7737C9C35}" dt="2020-08-25T08:49:29.148" v="468" actId="1036"/>
          <ac:spMkLst>
            <pc:docMk/>
            <pc:sldMk cId="1619265676" sldId="262"/>
            <ac:spMk id="34" creationId="{261F5166-4C9D-4C43-BDB9-DDCFC8E54ED6}"/>
          </ac:spMkLst>
        </pc:spChg>
        <pc:spChg chg="add mod">
          <ac:chgData name="Elshad Hajiyev" userId="4ff5bd41dd3fb9fd" providerId="LiveId" clId="{931ABDA8-0795-443F-A339-8CF7737C9C35}" dt="2020-08-25T08:49:29.148" v="468" actId="1036"/>
          <ac:spMkLst>
            <pc:docMk/>
            <pc:sldMk cId="1619265676" sldId="262"/>
            <ac:spMk id="35" creationId="{706160EF-71DA-4A5F-BDB3-AA5644EF4181}"/>
          </ac:spMkLst>
        </pc:spChg>
        <pc:spChg chg="add mod">
          <ac:chgData name="Elshad Hajiyev" userId="4ff5bd41dd3fb9fd" providerId="LiveId" clId="{931ABDA8-0795-443F-A339-8CF7737C9C35}" dt="2020-08-25T08:49:29.148" v="468" actId="1036"/>
          <ac:spMkLst>
            <pc:docMk/>
            <pc:sldMk cId="1619265676" sldId="262"/>
            <ac:spMk id="36" creationId="{61185D31-5829-4DB3-AC4C-4E0591E15FA6}"/>
          </ac:spMkLst>
        </pc:spChg>
        <pc:spChg chg="add mod">
          <ac:chgData name="Elshad Hajiyev" userId="4ff5bd41dd3fb9fd" providerId="LiveId" clId="{931ABDA8-0795-443F-A339-8CF7737C9C35}" dt="2020-08-25T08:49:29.148" v="468" actId="1036"/>
          <ac:spMkLst>
            <pc:docMk/>
            <pc:sldMk cId="1619265676" sldId="262"/>
            <ac:spMk id="37" creationId="{2F0128D6-6CB5-4978-8806-416EC10100BD}"/>
          </ac:spMkLst>
        </pc:spChg>
        <pc:spChg chg="add mod">
          <ac:chgData name="Elshad Hajiyev" userId="4ff5bd41dd3fb9fd" providerId="LiveId" clId="{931ABDA8-0795-443F-A339-8CF7737C9C35}" dt="2020-08-25T08:49:29.148" v="468" actId="1036"/>
          <ac:spMkLst>
            <pc:docMk/>
            <pc:sldMk cId="1619265676" sldId="262"/>
            <ac:spMk id="38" creationId="{53315790-1768-45DF-80B2-D452A8C8BFCD}"/>
          </ac:spMkLst>
        </pc:spChg>
        <pc:spChg chg="add mod">
          <ac:chgData name="Elshad Hajiyev" userId="4ff5bd41dd3fb9fd" providerId="LiveId" clId="{931ABDA8-0795-443F-A339-8CF7737C9C35}" dt="2020-08-25T08:49:29.148" v="468" actId="1036"/>
          <ac:spMkLst>
            <pc:docMk/>
            <pc:sldMk cId="1619265676" sldId="262"/>
            <ac:spMk id="39" creationId="{FD75CF70-E7CE-45CA-B3B6-0D73515455FD}"/>
          </ac:spMkLst>
        </pc:spChg>
        <pc:grpChg chg="add mod">
          <ac:chgData name="Elshad Hajiyev" userId="4ff5bd41dd3fb9fd" providerId="LiveId" clId="{931ABDA8-0795-443F-A339-8CF7737C9C35}" dt="2020-08-25T08:49:29.148" v="468" actId="1036"/>
          <ac:grpSpMkLst>
            <pc:docMk/>
            <pc:sldMk cId="1619265676" sldId="262"/>
            <ac:grpSpMk id="16" creationId="{7F82D511-0859-4583-B94E-B879129B4D02}"/>
          </ac:grpSpMkLst>
        </pc:grpChg>
        <pc:grpChg chg="add mod">
          <ac:chgData name="Elshad Hajiyev" userId="4ff5bd41dd3fb9fd" providerId="LiveId" clId="{931ABDA8-0795-443F-A339-8CF7737C9C35}" dt="2020-08-25T08:49:29.148" v="468" actId="1036"/>
          <ac:grpSpMkLst>
            <pc:docMk/>
            <pc:sldMk cId="1619265676" sldId="262"/>
            <ac:grpSpMk id="19" creationId="{E745CC40-F854-41F8-9A44-88614B6E043C}"/>
          </ac:grpSpMkLst>
        </pc:grpChg>
        <pc:grpChg chg="add mod">
          <ac:chgData name="Elshad Hajiyev" userId="4ff5bd41dd3fb9fd" providerId="LiveId" clId="{931ABDA8-0795-443F-A339-8CF7737C9C35}" dt="2020-08-25T08:49:29.148" v="468" actId="1036"/>
          <ac:grpSpMkLst>
            <pc:docMk/>
            <pc:sldMk cId="1619265676" sldId="262"/>
            <ac:grpSpMk id="22" creationId="{9A21C3CA-37DB-42EB-A609-AECEA3C68F60}"/>
          </ac:grpSpMkLst>
        </pc:grpChg>
        <pc:grpChg chg="add mod">
          <ac:chgData name="Elshad Hajiyev" userId="4ff5bd41dd3fb9fd" providerId="LiveId" clId="{931ABDA8-0795-443F-A339-8CF7737C9C35}" dt="2020-08-25T08:49:29.148" v="468" actId="1036"/>
          <ac:grpSpMkLst>
            <pc:docMk/>
            <pc:sldMk cId="1619265676" sldId="262"/>
            <ac:grpSpMk id="25" creationId="{A8DE45B5-B896-4A0D-BE3E-F74A510A2883}"/>
          </ac:grpSpMkLst>
        </pc:grpChg>
        <pc:grpChg chg="add mod">
          <ac:chgData name="Elshad Hajiyev" userId="4ff5bd41dd3fb9fd" providerId="LiveId" clId="{931ABDA8-0795-443F-A339-8CF7737C9C35}" dt="2020-08-25T08:49:29.148" v="468" actId="1036"/>
          <ac:grpSpMkLst>
            <pc:docMk/>
            <pc:sldMk cId="1619265676" sldId="262"/>
            <ac:grpSpMk id="28" creationId="{58EAE37C-D514-43BD-906A-D9E3FA5B0F6B}"/>
          </ac:grpSpMkLst>
        </pc:grpChg>
        <pc:grpChg chg="add mod">
          <ac:chgData name="Elshad Hajiyev" userId="4ff5bd41dd3fb9fd" providerId="LiveId" clId="{931ABDA8-0795-443F-A339-8CF7737C9C35}" dt="2020-08-25T08:49:29.148" v="468" actId="1036"/>
          <ac:grpSpMkLst>
            <pc:docMk/>
            <pc:sldMk cId="1619265676" sldId="262"/>
            <ac:grpSpMk id="31" creationId="{940CDCDF-DF94-434D-A45F-B003E5BE0302}"/>
          </ac:grpSpMkLst>
        </pc:grpChg>
      </pc:sldChg>
      <pc:sldChg chg="modSp mod ord">
        <pc:chgData name="Elshad Hajiyev" userId="4ff5bd41dd3fb9fd" providerId="LiveId" clId="{931ABDA8-0795-443F-A339-8CF7737C9C35}" dt="2020-08-25T10:11:25.395" v="772" actId="1076"/>
        <pc:sldMkLst>
          <pc:docMk/>
          <pc:sldMk cId="562941178" sldId="353"/>
        </pc:sldMkLst>
        <pc:spChg chg="mod">
          <ac:chgData name="Elshad Hajiyev" userId="4ff5bd41dd3fb9fd" providerId="LiveId" clId="{931ABDA8-0795-443F-A339-8CF7737C9C35}" dt="2020-08-24T15:48:44.516" v="165" actId="1076"/>
          <ac:spMkLst>
            <pc:docMk/>
            <pc:sldMk cId="562941178" sldId="353"/>
            <ac:spMk id="4" creationId="{00000000-0000-0000-0000-000000000000}"/>
          </ac:spMkLst>
        </pc:spChg>
        <pc:spChg chg="mod">
          <ac:chgData name="Elshad Hajiyev" userId="4ff5bd41dd3fb9fd" providerId="LiveId" clId="{931ABDA8-0795-443F-A339-8CF7737C9C35}" dt="2020-08-24T15:48:50.100" v="167" actId="1076"/>
          <ac:spMkLst>
            <pc:docMk/>
            <pc:sldMk cId="562941178" sldId="353"/>
            <ac:spMk id="8" creationId="{00000000-0000-0000-0000-000000000000}"/>
          </ac:spMkLst>
        </pc:spChg>
        <pc:picChg chg="mod">
          <ac:chgData name="Elshad Hajiyev" userId="4ff5bd41dd3fb9fd" providerId="LiveId" clId="{931ABDA8-0795-443F-A339-8CF7737C9C35}" dt="2020-08-25T10:11:25.395" v="772" actId="1076"/>
          <ac:picMkLst>
            <pc:docMk/>
            <pc:sldMk cId="562941178" sldId="353"/>
            <ac:picMk id="7" creationId="{D662FAC5-0BC5-3A42-B5EC-06C23DD29F93}"/>
          </ac:picMkLst>
        </pc:picChg>
      </pc:sldChg>
      <pc:sldChg chg="addSp delSp modSp mod">
        <pc:chgData name="Elshad Hajiyev" userId="4ff5bd41dd3fb9fd" providerId="LiveId" clId="{931ABDA8-0795-443F-A339-8CF7737C9C35}" dt="2020-08-25T09:52:36.073" v="612" actId="17032"/>
        <pc:sldMkLst>
          <pc:docMk/>
          <pc:sldMk cId="963752427" sldId="365"/>
        </pc:sldMkLst>
        <pc:spChg chg="add mod ord">
          <ac:chgData name="Elshad Hajiyev" userId="4ff5bd41dd3fb9fd" providerId="LiveId" clId="{931ABDA8-0795-443F-A339-8CF7737C9C35}" dt="2020-08-25T09:52:36.073" v="612" actId="17032"/>
          <ac:spMkLst>
            <pc:docMk/>
            <pc:sldMk cId="963752427" sldId="365"/>
            <ac:spMk id="2" creationId="{58D106EF-35C8-4629-8C75-5208FF42A7AB}"/>
          </ac:spMkLst>
        </pc:spChg>
        <pc:spChg chg="add mod">
          <ac:chgData name="Elshad Hajiyev" userId="4ff5bd41dd3fb9fd" providerId="LiveId" clId="{931ABDA8-0795-443F-A339-8CF7737C9C35}" dt="2020-08-25T09:51:08.743" v="604"/>
          <ac:spMkLst>
            <pc:docMk/>
            <pc:sldMk cId="963752427" sldId="365"/>
            <ac:spMk id="4" creationId="{8F38DE6B-C4CE-429D-88B3-303BAB04A0E6}"/>
          </ac:spMkLst>
        </pc:spChg>
        <pc:spChg chg="add mod">
          <ac:chgData name="Elshad Hajiyev" userId="4ff5bd41dd3fb9fd" providerId="LiveId" clId="{931ABDA8-0795-443F-A339-8CF7737C9C35}" dt="2020-08-25T09:51:08.743" v="604"/>
          <ac:spMkLst>
            <pc:docMk/>
            <pc:sldMk cId="963752427" sldId="365"/>
            <ac:spMk id="9" creationId="{7EA4F17C-C5E1-46A1-AE97-82ACE9AAB116}"/>
          </ac:spMkLst>
        </pc:spChg>
        <pc:spChg chg="add mod">
          <ac:chgData name="Elshad Hajiyev" userId="4ff5bd41dd3fb9fd" providerId="LiveId" clId="{931ABDA8-0795-443F-A339-8CF7737C9C35}" dt="2020-08-25T09:51:08.743" v="604"/>
          <ac:spMkLst>
            <pc:docMk/>
            <pc:sldMk cId="963752427" sldId="365"/>
            <ac:spMk id="11" creationId="{3BE86EBD-1C23-427A-98F1-F960A588CBD6}"/>
          </ac:spMkLst>
        </pc:spChg>
        <pc:spChg chg="add mod ord">
          <ac:chgData name="Elshad Hajiyev" userId="4ff5bd41dd3fb9fd" providerId="LiveId" clId="{931ABDA8-0795-443F-A339-8CF7737C9C35}" dt="2020-08-25T09:52:36.073" v="612" actId="17032"/>
          <ac:spMkLst>
            <pc:docMk/>
            <pc:sldMk cId="963752427" sldId="365"/>
            <ac:spMk id="12" creationId="{F56B1872-223B-404A-9026-E5BD17AAEEBC}"/>
          </ac:spMkLst>
        </pc:spChg>
        <pc:picChg chg="mod modCrop">
          <ac:chgData name="Elshad Hajiyev" userId="4ff5bd41dd3fb9fd" providerId="LiveId" clId="{931ABDA8-0795-443F-A339-8CF7737C9C35}" dt="2020-08-25T09:50:51.624" v="603" actId="14100"/>
          <ac:picMkLst>
            <pc:docMk/>
            <pc:sldMk cId="963752427" sldId="365"/>
            <ac:picMk id="7" creationId="{D8A24D66-1393-5A4A-A837-99DB7C78625B}"/>
          </ac:picMkLst>
        </pc:picChg>
        <pc:picChg chg="add del mod">
          <ac:chgData name="Elshad Hajiyev" userId="4ff5bd41dd3fb9fd" providerId="LiveId" clId="{931ABDA8-0795-443F-A339-8CF7737C9C35}" dt="2020-08-25T09:51:52.532" v="605" actId="478"/>
          <ac:picMkLst>
            <pc:docMk/>
            <pc:sldMk cId="963752427" sldId="365"/>
            <ac:picMk id="8" creationId="{69007933-3007-4EBE-8C51-F425FCFC19CF}"/>
          </ac:picMkLst>
        </pc:picChg>
        <pc:picChg chg="add del mod">
          <ac:chgData name="Elshad Hajiyev" userId="4ff5bd41dd3fb9fd" providerId="LiveId" clId="{931ABDA8-0795-443F-A339-8CF7737C9C35}" dt="2020-08-25T09:52:09.999" v="608" actId="478"/>
          <ac:picMkLst>
            <pc:docMk/>
            <pc:sldMk cId="963752427" sldId="365"/>
            <ac:picMk id="10" creationId="{51E002A3-95D4-4A46-AD89-FF88EE3E11A3}"/>
          </ac:picMkLst>
        </pc:picChg>
        <pc:cxnChg chg="add mod">
          <ac:chgData name="Elshad Hajiyev" userId="4ff5bd41dd3fb9fd" providerId="LiveId" clId="{931ABDA8-0795-443F-A339-8CF7737C9C35}" dt="2020-08-25T09:51:08.743" v="604"/>
          <ac:cxnSpMkLst>
            <pc:docMk/>
            <pc:sldMk cId="963752427" sldId="365"/>
            <ac:cxnSpMk id="5" creationId="{00D7C50B-57C9-4E3B-9FA6-9FAA6C609BF9}"/>
          </ac:cxnSpMkLst>
        </pc:cxnChg>
        <pc:cxnChg chg="add mod">
          <ac:chgData name="Elshad Hajiyev" userId="4ff5bd41dd3fb9fd" providerId="LiveId" clId="{931ABDA8-0795-443F-A339-8CF7737C9C35}" dt="2020-08-25T09:51:08.743" v="604"/>
          <ac:cxnSpMkLst>
            <pc:docMk/>
            <pc:sldMk cId="963752427" sldId="365"/>
            <ac:cxnSpMk id="6" creationId="{7AD6A5D3-25D0-4159-A163-0EC692FCA6D8}"/>
          </ac:cxnSpMkLst>
        </pc:cxnChg>
      </pc:sldChg>
      <pc:sldChg chg="addSp delSp modSp mod">
        <pc:chgData name="Elshad Hajiyev" userId="4ff5bd41dd3fb9fd" providerId="LiveId" clId="{931ABDA8-0795-443F-A339-8CF7737C9C35}" dt="2020-08-25T08:43:11.672" v="448" actId="113"/>
        <pc:sldMkLst>
          <pc:docMk/>
          <pc:sldMk cId="697528372" sldId="370"/>
        </pc:sldMkLst>
        <pc:spChg chg="mod">
          <ac:chgData name="Elshad Hajiyev" userId="4ff5bd41dd3fb9fd" providerId="LiveId" clId="{931ABDA8-0795-443F-A339-8CF7737C9C35}" dt="2020-08-24T15:51:52.484" v="182" actId="14838"/>
          <ac:spMkLst>
            <pc:docMk/>
            <pc:sldMk cId="697528372" sldId="370"/>
            <ac:spMk id="4" creationId="{00000000-0000-0000-0000-000000000000}"/>
          </ac:spMkLst>
        </pc:spChg>
        <pc:spChg chg="mod">
          <ac:chgData name="Elshad Hajiyev" userId="4ff5bd41dd3fb9fd" providerId="LiveId" clId="{931ABDA8-0795-443F-A339-8CF7737C9C35}" dt="2020-08-25T08:43:11.672" v="448" actId="113"/>
          <ac:spMkLst>
            <pc:docMk/>
            <pc:sldMk cId="697528372" sldId="370"/>
            <ac:spMk id="8" creationId="{00000000-0000-0000-0000-000000000000}"/>
          </ac:spMkLst>
        </pc:spChg>
        <pc:spChg chg="add del mod">
          <ac:chgData name="Elshad Hajiyev" userId="4ff5bd41dd3fb9fd" providerId="LiveId" clId="{931ABDA8-0795-443F-A339-8CF7737C9C35}" dt="2020-08-24T15:40:03.130" v="89" actId="478"/>
          <ac:spMkLst>
            <pc:docMk/>
            <pc:sldMk cId="697528372" sldId="370"/>
            <ac:spMk id="13" creationId="{C6C7DB9E-AAE0-492D-9636-97F97F7754BC}"/>
          </ac:spMkLst>
        </pc:spChg>
        <pc:picChg chg="mod modCrop">
          <ac:chgData name="Elshad Hajiyev" userId="4ff5bd41dd3fb9fd" providerId="LiveId" clId="{931ABDA8-0795-443F-A339-8CF7737C9C35}" dt="2020-08-24T15:43:50.320" v="125" actId="1076"/>
          <ac:picMkLst>
            <pc:docMk/>
            <pc:sldMk cId="697528372" sldId="370"/>
            <ac:picMk id="22" creationId="{0FEF81CE-5738-455D-9503-39AD533BFE63}"/>
          </ac:picMkLst>
        </pc:picChg>
        <pc:cxnChg chg="del mod">
          <ac:chgData name="Elshad Hajiyev" userId="4ff5bd41dd3fb9fd" providerId="LiveId" clId="{931ABDA8-0795-443F-A339-8CF7737C9C35}" dt="2020-08-24T15:43:53.168" v="126" actId="478"/>
          <ac:cxnSpMkLst>
            <pc:docMk/>
            <pc:sldMk cId="697528372" sldId="370"/>
            <ac:cxnSpMk id="14" creationId="{3FEF4EBC-B646-41B8-852F-28E73136DE22}"/>
          </ac:cxnSpMkLst>
        </pc:cxnChg>
      </pc:sldChg>
      <pc:sldChg chg="addSp modSp mod ord">
        <pc:chgData name="Elshad Hajiyev" userId="4ff5bd41dd3fb9fd" providerId="LiveId" clId="{931ABDA8-0795-443F-A339-8CF7737C9C35}" dt="2020-08-24T15:48:01.384" v="159" actId="1076"/>
        <pc:sldMkLst>
          <pc:docMk/>
          <pc:sldMk cId="1451314662" sldId="371"/>
        </pc:sldMkLst>
        <pc:spChg chg="mod">
          <ac:chgData name="Elshad Hajiyev" userId="4ff5bd41dd3fb9fd" providerId="LiveId" clId="{931ABDA8-0795-443F-A339-8CF7737C9C35}" dt="2020-08-24T15:48:01.384" v="159" actId="1076"/>
          <ac:spMkLst>
            <pc:docMk/>
            <pc:sldMk cId="1451314662" sldId="371"/>
            <ac:spMk id="4" creationId="{00000000-0000-0000-0000-000000000000}"/>
          </ac:spMkLst>
        </pc:spChg>
        <pc:spChg chg="mod">
          <ac:chgData name="Elshad Hajiyev" userId="4ff5bd41dd3fb9fd" providerId="LiveId" clId="{931ABDA8-0795-443F-A339-8CF7737C9C35}" dt="2020-08-24T15:48:01.384" v="159" actId="1076"/>
          <ac:spMkLst>
            <pc:docMk/>
            <pc:sldMk cId="1451314662" sldId="371"/>
            <ac:spMk id="8" creationId="{00000000-0000-0000-0000-000000000000}"/>
          </ac:spMkLst>
        </pc:spChg>
        <pc:picChg chg="mod">
          <ac:chgData name="Elshad Hajiyev" userId="4ff5bd41dd3fb9fd" providerId="LiveId" clId="{931ABDA8-0795-443F-A339-8CF7737C9C35}" dt="2020-08-24T15:47:56.424" v="158" actId="14100"/>
          <ac:picMkLst>
            <pc:docMk/>
            <pc:sldMk cId="1451314662" sldId="371"/>
            <ac:picMk id="7" creationId="{87E2FD8D-4CC8-2243-A18C-29E6CDCD4D48}"/>
          </ac:picMkLst>
        </pc:picChg>
        <pc:cxnChg chg="add mod">
          <ac:chgData name="Elshad Hajiyev" userId="4ff5bd41dd3fb9fd" providerId="LiveId" clId="{931ABDA8-0795-443F-A339-8CF7737C9C35}" dt="2020-08-24T15:48:01.384" v="159" actId="1076"/>
          <ac:cxnSpMkLst>
            <pc:docMk/>
            <pc:sldMk cId="1451314662" sldId="371"/>
            <ac:cxnSpMk id="3" creationId="{43A5FA19-839A-471E-89E7-A5A07961FD35}"/>
          </ac:cxnSpMkLst>
        </pc:cxnChg>
      </pc:sldChg>
      <pc:sldChg chg="addSp delSp modSp mod">
        <pc:chgData name="Elshad Hajiyev" userId="4ff5bd41dd3fb9fd" providerId="LiveId" clId="{931ABDA8-0795-443F-A339-8CF7737C9C35}" dt="2020-08-26T14:21:32.242" v="783" actId="732"/>
        <pc:sldMkLst>
          <pc:docMk/>
          <pc:sldMk cId="923545671" sldId="372"/>
        </pc:sldMkLst>
        <pc:spChg chg="add del mod">
          <ac:chgData name="Elshad Hajiyev" userId="4ff5bd41dd3fb9fd" providerId="LiveId" clId="{931ABDA8-0795-443F-A339-8CF7737C9C35}" dt="2020-08-25T08:52:58.650" v="481" actId="478"/>
          <ac:spMkLst>
            <pc:docMk/>
            <pc:sldMk cId="923545671" sldId="372"/>
            <ac:spMk id="3" creationId="{19870802-1632-4CE5-B6AF-6480A7392F56}"/>
          </ac:spMkLst>
        </pc:spChg>
        <pc:spChg chg="mod">
          <ac:chgData name="Elshad Hajiyev" userId="4ff5bd41dd3fb9fd" providerId="LiveId" clId="{931ABDA8-0795-443F-A339-8CF7737C9C35}" dt="2020-08-25T08:53:23.083" v="487" actId="1076"/>
          <ac:spMkLst>
            <pc:docMk/>
            <pc:sldMk cId="923545671" sldId="372"/>
            <ac:spMk id="4" creationId="{00000000-0000-0000-0000-000000000000}"/>
          </ac:spMkLst>
        </pc:spChg>
        <pc:spChg chg="add mod">
          <ac:chgData name="Elshad Hajiyev" userId="4ff5bd41dd3fb9fd" providerId="LiveId" clId="{931ABDA8-0795-443F-A339-8CF7737C9C35}" dt="2020-08-25T09:40:25.768" v="508" actId="1076"/>
          <ac:spMkLst>
            <pc:docMk/>
            <pc:sldMk cId="923545671" sldId="372"/>
            <ac:spMk id="5" creationId="{B75CD430-573A-48AD-A81F-D6425F210942}"/>
          </ac:spMkLst>
        </pc:spChg>
        <pc:spChg chg="del">
          <ac:chgData name="Elshad Hajiyev" userId="4ff5bd41dd3fb9fd" providerId="LiveId" clId="{931ABDA8-0795-443F-A339-8CF7737C9C35}" dt="2020-08-25T08:52:55.728" v="480" actId="478"/>
          <ac:spMkLst>
            <pc:docMk/>
            <pc:sldMk cId="923545671" sldId="372"/>
            <ac:spMk id="8" creationId="{00000000-0000-0000-0000-000000000000}"/>
          </ac:spMkLst>
        </pc:spChg>
        <pc:spChg chg="mod">
          <ac:chgData name="Elshad Hajiyev" userId="4ff5bd41dd3fb9fd" providerId="LiveId" clId="{931ABDA8-0795-443F-A339-8CF7737C9C35}" dt="2020-08-25T08:53:08.085" v="482"/>
          <ac:spMkLst>
            <pc:docMk/>
            <pc:sldMk cId="923545671" sldId="372"/>
            <ac:spMk id="11" creationId="{BAEE6693-02D0-4724-9300-3DEF2F75101F}"/>
          </ac:spMkLst>
        </pc:spChg>
        <pc:spChg chg="mod">
          <ac:chgData name="Elshad Hajiyev" userId="4ff5bd41dd3fb9fd" providerId="LiveId" clId="{931ABDA8-0795-443F-A339-8CF7737C9C35}" dt="2020-08-25T08:53:08.085" v="482"/>
          <ac:spMkLst>
            <pc:docMk/>
            <pc:sldMk cId="923545671" sldId="372"/>
            <ac:spMk id="12" creationId="{FB62F99B-1F08-4913-9DC4-D5F26FB1555A}"/>
          </ac:spMkLst>
        </pc:spChg>
        <pc:spChg chg="mod">
          <ac:chgData name="Elshad Hajiyev" userId="4ff5bd41dd3fb9fd" providerId="LiveId" clId="{931ABDA8-0795-443F-A339-8CF7737C9C35}" dt="2020-08-25T08:53:08.085" v="482"/>
          <ac:spMkLst>
            <pc:docMk/>
            <pc:sldMk cId="923545671" sldId="372"/>
            <ac:spMk id="14" creationId="{46432BCE-20CF-4E21-BB09-00D669A50320}"/>
          </ac:spMkLst>
        </pc:spChg>
        <pc:spChg chg="mod">
          <ac:chgData name="Elshad Hajiyev" userId="4ff5bd41dd3fb9fd" providerId="LiveId" clId="{931ABDA8-0795-443F-A339-8CF7737C9C35}" dt="2020-08-25T08:53:08.085" v="482"/>
          <ac:spMkLst>
            <pc:docMk/>
            <pc:sldMk cId="923545671" sldId="372"/>
            <ac:spMk id="16" creationId="{81649661-9BA8-4156-A5B3-9B42DF35D107}"/>
          </ac:spMkLst>
        </pc:spChg>
        <pc:spChg chg="mod">
          <ac:chgData name="Elshad Hajiyev" userId="4ff5bd41dd3fb9fd" providerId="LiveId" clId="{931ABDA8-0795-443F-A339-8CF7737C9C35}" dt="2020-08-25T08:53:08.085" v="482"/>
          <ac:spMkLst>
            <pc:docMk/>
            <pc:sldMk cId="923545671" sldId="372"/>
            <ac:spMk id="18" creationId="{7515AD64-ACDF-43A0-8E06-E94F253970F7}"/>
          </ac:spMkLst>
        </pc:spChg>
        <pc:spChg chg="mod">
          <ac:chgData name="Elshad Hajiyev" userId="4ff5bd41dd3fb9fd" providerId="LiveId" clId="{931ABDA8-0795-443F-A339-8CF7737C9C35}" dt="2020-08-25T08:53:08.085" v="482"/>
          <ac:spMkLst>
            <pc:docMk/>
            <pc:sldMk cId="923545671" sldId="372"/>
            <ac:spMk id="19" creationId="{DDC5B7E5-33DB-49F7-B766-49CBEEE16EA4}"/>
          </ac:spMkLst>
        </pc:spChg>
        <pc:spChg chg="add mod">
          <ac:chgData name="Elshad Hajiyev" userId="4ff5bd41dd3fb9fd" providerId="LiveId" clId="{931ABDA8-0795-443F-A339-8CF7737C9C35}" dt="2020-08-25T08:53:14.802" v="483" actId="1076"/>
          <ac:spMkLst>
            <pc:docMk/>
            <pc:sldMk cId="923545671" sldId="372"/>
            <ac:spMk id="20" creationId="{A6DDE64B-AAB2-46D1-8033-1126382DAE03}"/>
          </ac:spMkLst>
        </pc:spChg>
        <pc:spChg chg="add mod">
          <ac:chgData name="Elshad Hajiyev" userId="4ff5bd41dd3fb9fd" providerId="LiveId" clId="{931ABDA8-0795-443F-A339-8CF7737C9C35}" dt="2020-08-25T08:53:14.802" v="483" actId="1076"/>
          <ac:spMkLst>
            <pc:docMk/>
            <pc:sldMk cId="923545671" sldId="372"/>
            <ac:spMk id="21" creationId="{AD54FE52-8B72-4E83-9D44-D2E9E39401A5}"/>
          </ac:spMkLst>
        </pc:spChg>
        <pc:spChg chg="add mod">
          <ac:chgData name="Elshad Hajiyev" userId="4ff5bd41dd3fb9fd" providerId="LiveId" clId="{931ABDA8-0795-443F-A339-8CF7737C9C35}" dt="2020-08-25T08:53:14.802" v="483" actId="1076"/>
          <ac:spMkLst>
            <pc:docMk/>
            <pc:sldMk cId="923545671" sldId="372"/>
            <ac:spMk id="22" creationId="{B3C2A519-AE75-491F-BC56-DB3AF8A3A9C5}"/>
          </ac:spMkLst>
        </pc:spChg>
        <pc:spChg chg="add mod">
          <ac:chgData name="Elshad Hajiyev" userId="4ff5bd41dd3fb9fd" providerId="LiveId" clId="{931ABDA8-0795-443F-A339-8CF7737C9C35}" dt="2020-08-25T08:53:14.802" v="483" actId="1076"/>
          <ac:spMkLst>
            <pc:docMk/>
            <pc:sldMk cId="923545671" sldId="372"/>
            <ac:spMk id="23" creationId="{B77BB826-CE5F-4F4A-AF81-500D7DD42BF9}"/>
          </ac:spMkLst>
        </pc:spChg>
        <pc:spChg chg="add mod">
          <ac:chgData name="Elshad Hajiyev" userId="4ff5bd41dd3fb9fd" providerId="LiveId" clId="{931ABDA8-0795-443F-A339-8CF7737C9C35}" dt="2020-08-25T08:53:14.802" v="483" actId="1076"/>
          <ac:spMkLst>
            <pc:docMk/>
            <pc:sldMk cId="923545671" sldId="372"/>
            <ac:spMk id="24" creationId="{65E5F1DD-9379-406F-881F-4B6B6B5825CF}"/>
          </ac:spMkLst>
        </pc:spChg>
        <pc:spChg chg="add mod">
          <ac:chgData name="Elshad Hajiyev" userId="4ff5bd41dd3fb9fd" providerId="LiveId" clId="{931ABDA8-0795-443F-A339-8CF7737C9C35}" dt="2020-08-25T08:53:14.802" v="483" actId="1076"/>
          <ac:spMkLst>
            <pc:docMk/>
            <pc:sldMk cId="923545671" sldId="372"/>
            <ac:spMk id="25" creationId="{A3AA6789-71C2-4C54-9315-70D5DD00E853}"/>
          </ac:spMkLst>
        </pc:spChg>
        <pc:grpChg chg="add mod">
          <ac:chgData name="Elshad Hajiyev" userId="4ff5bd41dd3fb9fd" providerId="LiveId" clId="{931ABDA8-0795-443F-A339-8CF7737C9C35}" dt="2020-08-25T08:53:14.802" v="483" actId="1076"/>
          <ac:grpSpMkLst>
            <pc:docMk/>
            <pc:sldMk cId="923545671" sldId="372"/>
            <ac:grpSpMk id="10" creationId="{3379ACE6-4DDC-4F38-897D-2DBF6B1834CD}"/>
          </ac:grpSpMkLst>
        </pc:grpChg>
        <pc:grpChg chg="add mod">
          <ac:chgData name="Elshad Hajiyev" userId="4ff5bd41dd3fb9fd" providerId="LiveId" clId="{931ABDA8-0795-443F-A339-8CF7737C9C35}" dt="2020-08-25T08:53:14.802" v="483" actId="1076"/>
          <ac:grpSpMkLst>
            <pc:docMk/>
            <pc:sldMk cId="923545671" sldId="372"/>
            <ac:grpSpMk id="13" creationId="{5D41F00C-6BFC-4E5D-BE18-91725EEE74FE}"/>
          </ac:grpSpMkLst>
        </pc:grpChg>
        <pc:grpChg chg="add mod">
          <ac:chgData name="Elshad Hajiyev" userId="4ff5bd41dd3fb9fd" providerId="LiveId" clId="{931ABDA8-0795-443F-A339-8CF7737C9C35}" dt="2020-08-25T08:53:14.802" v="483" actId="1076"/>
          <ac:grpSpMkLst>
            <pc:docMk/>
            <pc:sldMk cId="923545671" sldId="372"/>
            <ac:grpSpMk id="17" creationId="{F473DA63-4331-44FD-BFEA-CC9E8AA660FB}"/>
          </ac:grpSpMkLst>
        </pc:grpChg>
        <pc:picChg chg="mod modCrop">
          <ac:chgData name="Elshad Hajiyev" userId="4ff5bd41dd3fb9fd" providerId="LiveId" clId="{931ABDA8-0795-443F-A339-8CF7737C9C35}" dt="2020-08-26T14:21:32.242" v="783" actId="732"/>
          <ac:picMkLst>
            <pc:docMk/>
            <pc:sldMk cId="923545671" sldId="372"/>
            <ac:picMk id="7" creationId="{E7663A1E-6847-5740-83FF-8196E22DB5B0}"/>
          </ac:picMkLst>
        </pc:picChg>
        <pc:cxnChg chg="add mod">
          <ac:chgData name="Elshad Hajiyev" userId="4ff5bd41dd3fb9fd" providerId="LiveId" clId="{931ABDA8-0795-443F-A339-8CF7737C9C35}" dt="2020-08-25T08:53:14.802" v="483" actId="1076"/>
          <ac:cxnSpMkLst>
            <pc:docMk/>
            <pc:sldMk cId="923545671" sldId="372"/>
            <ac:cxnSpMk id="9" creationId="{498095C8-66CF-45A6-AF34-0D7E988E3518}"/>
          </ac:cxnSpMkLst>
        </pc:cxnChg>
      </pc:sldChg>
      <pc:sldChg chg="addSp delSp modSp mod">
        <pc:chgData name="Elshad Hajiyev" userId="4ff5bd41dd3fb9fd" providerId="LiveId" clId="{931ABDA8-0795-443F-A339-8CF7737C9C35}" dt="2020-08-25T10:14:16.378" v="775" actId="1076"/>
        <pc:sldMkLst>
          <pc:docMk/>
          <pc:sldMk cId="869470413" sldId="2432"/>
        </pc:sldMkLst>
        <pc:spChg chg="mod">
          <ac:chgData name="Elshad Hajiyev" userId="4ff5bd41dd3fb9fd" providerId="LiveId" clId="{931ABDA8-0795-443F-A339-8CF7737C9C35}" dt="2020-08-25T10:02:18.519" v="697" actId="14100"/>
          <ac:spMkLst>
            <pc:docMk/>
            <pc:sldMk cId="869470413" sldId="2432"/>
            <ac:spMk id="2" creationId="{C09ADB54-3897-4872-B9B3-1888BB60FDFF}"/>
          </ac:spMkLst>
        </pc:spChg>
        <pc:spChg chg="mod">
          <ac:chgData name="Elshad Hajiyev" userId="4ff5bd41dd3fb9fd" providerId="LiveId" clId="{931ABDA8-0795-443F-A339-8CF7737C9C35}" dt="2020-08-25T10:02:25.399" v="699" actId="14100"/>
          <ac:spMkLst>
            <pc:docMk/>
            <pc:sldMk cId="869470413" sldId="2432"/>
            <ac:spMk id="9" creationId="{E78EE2CD-5ED8-47CB-A5DD-D3FDE54DF5CD}"/>
          </ac:spMkLst>
        </pc:spChg>
        <pc:graphicFrameChg chg="mod">
          <ac:chgData name="Elshad Hajiyev" userId="4ff5bd41dd3fb9fd" providerId="LiveId" clId="{931ABDA8-0795-443F-A339-8CF7737C9C35}" dt="2020-08-25T09:49:32.227" v="594" actId="1076"/>
          <ac:graphicFrameMkLst>
            <pc:docMk/>
            <pc:sldMk cId="869470413" sldId="2432"/>
            <ac:graphicFrameMk id="6" creationId="{6573B952-4CEE-4757-91AB-02A6F22E1CF3}"/>
          </ac:graphicFrameMkLst>
        </pc:graphicFrameChg>
        <pc:picChg chg="add mod">
          <ac:chgData name="Elshad Hajiyev" userId="4ff5bd41dd3fb9fd" providerId="LiveId" clId="{931ABDA8-0795-443F-A339-8CF7737C9C35}" dt="2020-08-25T10:14:16.378" v="775" actId="1076"/>
          <ac:picMkLst>
            <pc:docMk/>
            <pc:sldMk cId="869470413" sldId="2432"/>
            <ac:picMk id="3" creationId="{E17AFCF9-8D6A-4283-9B4B-8865E7FF8E56}"/>
          </ac:picMkLst>
        </pc:picChg>
        <pc:picChg chg="add del mod">
          <ac:chgData name="Elshad Hajiyev" userId="4ff5bd41dd3fb9fd" providerId="LiveId" clId="{931ABDA8-0795-443F-A339-8CF7737C9C35}" dt="2020-08-25T10:11:18.778" v="770"/>
          <ac:picMkLst>
            <pc:docMk/>
            <pc:sldMk cId="869470413" sldId="2432"/>
            <ac:picMk id="8" creationId="{3D14AA9F-EC24-4BD7-B502-D3CA06528033}"/>
          </ac:picMkLst>
        </pc:picChg>
        <pc:picChg chg="add del mod">
          <ac:chgData name="Elshad Hajiyev" userId="4ff5bd41dd3fb9fd" providerId="LiveId" clId="{931ABDA8-0795-443F-A339-8CF7737C9C35}" dt="2020-08-25T10:11:34.845" v="774" actId="478"/>
          <ac:picMkLst>
            <pc:docMk/>
            <pc:sldMk cId="869470413" sldId="2432"/>
            <ac:picMk id="10" creationId="{7495FB06-BA26-4BFB-B18A-44BE60B78BB2}"/>
          </ac:picMkLst>
        </pc:picChg>
      </pc:sldChg>
      <pc:sldChg chg="addSp delSp modSp mod ord">
        <pc:chgData name="Elshad Hajiyev" userId="4ff5bd41dd3fb9fd" providerId="LiveId" clId="{931ABDA8-0795-443F-A339-8CF7737C9C35}" dt="2020-08-25T10:03:23.399" v="712" actId="208"/>
        <pc:sldMkLst>
          <pc:docMk/>
          <pc:sldMk cId="2779095684" sldId="2433"/>
        </pc:sldMkLst>
        <pc:spChg chg="add mod">
          <ac:chgData name="Elshad Hajiyev" userId="4ff5bd41dd3fb9fd" providerId="LiveId" clId="{931ABDA8-0795-443F-A339-8CF7737C9C35}" dt="2020-08-25T10:02:51.613" v="710" actId="1036"/>
          <ac:spMkLst>
            <pc:docMk/>
            <pc:sldMk cId="2779095684" sldId="2433"/>
            <ac:spMk id="2" creationId="{45831C86-F041-4E17-911E-F45A291A6E1D}"/>
          </ac:spMkLst>
        </pc:spChg>
        <pc:spChg chg="add mod">
          <ac:chgData name="Elshad Hajiyev" userId="4ff5bd41dd3fb9fd" providerId="LiveId" clId="{931ABDA8-0795-443F-A339-8CF7737C9C35}" dt="2020-08-25T10:03:23.399" v="712" actId="208"/>
          <ac:spMkLst>
            <pc:docMk/>
            <pc:sldMk cId="2779095684" sldId="2433"/>
            <ac:spMk id="4" creationId="{59FD30FA-ADDB-477E-848E-C51C0B04FD16}"/>
          </ac:spMkLst>
        </pc:spChg>
        <pc:spChg chg="mod">
          <ac:chgData name="Elshad Hajiyev" userId="4ff5bd41dd3fb9fd" providerId="LiveId" clId="{931ABDA8-0795-443F-A339-8CF7737C9C35}" dt="2020-08-25T09:41:15.901" v="514" actId="122"/>
          <ac:spMkLst>
            <pc:docMk/>
            <pc:sldMk cId="2779095684" sldId="2433"/>
            <ac:spMk id="7" creationId="{4D671F4D-9614-41E9-BA0C-7977DEBBBBB3}"/>
          </ac:spMkLst>
        </pc:spChg>
        <pc:spChg chg="add del mod">
          <ac:chgData name="Elshad Hajiyev" userId="4ff5bd41dd3fb9fd" providerId="LiveId" clId="{931ABDA8-0795-443F-A339-8CF7737C9C35}" dt="2020-08-25T09:41:48.679" v="519" actId="478"/>
          <ac:spMkLst>
            <pc:docMk/>
            <pc:sldMk cId="2779095684" sldId="2433"/>
            <ac:spMk id="80" creationId="{84ADC757-9251-4277-B022-557127D8C6E8}"/>
          </ac:spMkLst>
        </pc:spChg>
        <pc:graphicFrameChg chg="add mod modGraphic">
          <ac:chgData name="Elshad Hajiyev" userId="4ff5bd41dd3fb9fd" providerId="LiveId" clId="{931ABDA8-0795-443F-A339-8CF7737C9C35}" dt="2020-08-25T10:02:51.613" v="710" actId="1036"/>
          <ac:graphicFrameMkLst>
            <pc:docMk/>
            <pc:sldMk cId="2779095684" sldId="2433"/>
            <ac:graphicFrameMk id="3" creationId="{404DD7A2-61EF-4191-BC9F-C5E6A3D33CEE}"/>
          </ac:graphicFrameMkLst>
        </pc:graphicFrameChg>
        <pc:graphicFrameChg chg="del mod">
          <ac:chgData name="Elshad Hajiyev" userId="4ff5bd41dd3fb9fd" providerId="LiveId" clId="{931ABDA8-0795-443F-A339-8CF7737C9C35}" dt="2020-08-25T09:41:36.915" v="517" actId="478"/>
          <ac:graphicFrameMkLst>
            <pc:docMk/>
            <pc:sldMk cId="2779095684" sldId="2433"/>
            <ac:graphicFrameMk id="8" creationId="{DEA92BE0-0E55-46D9-93AF-25DD38E93B3F}"/>
          </ac:graphicFrameMkLst>
        </pc:graphicFrameChg>
        <pc:picChg chg="add mod">
          <ac:chgData name="Elshad Hajiyev" userId="4ff5bd41dd3fb9fd" providerId="LiveId" clId="{931ABDA8-0795-443F-A339-8CF7737C9C35}" dt="2020-08-25T10:02:51.613" v="710" actId="1036"/>
          <ac:picMkLst>
            <pc:docMk/>
            <pc:sldMk cId="2779095684" sldId="2433"/>
            <ac:picMk id="6" creationId="{2B894B71-BF0D-47DD-AEA8-3114D47DF023}"/>
          </ac:picMkLst>
        </pc:picChg>
        <pc:picChg chg="add mod">
          <ac:chgData name="Elshad Hajiyev" userId="4ff5bd41dd3fb9fd" providerId="LiveId" clId="{931ABDA8-0795-443F-A339-8CF7737C9C35}" dt="2020-08-25T10:02:51.613" v="710" actId="1036"/>
          <ac:picMkLst>
            <pc:docMk/>
            <pc:sldMk cId="2779095684" sldId="2433"/>
            <ac:picMk id="14" creationId="{EAD2E1B7-5D09-4D2A-A998-9B5181892EC0}"/>
          </ac:picMkLst>
        </pc:picChg>
        <pc:picChg chg="add mod">
          <ac:chgData name="Elshad Hajiyev" userId="4ff5bd41dd3fb9fd" providerId="LiveId" clId="{931ABDA8-0795-443F-A339-8CF7737C9C35}" dt="2020-08-25T10:02:51.613" v="710" actId="1036"/>
          <ac:picMkLst>
            <pc:docMk/>
            <pc:sldMk cId="2779095684" sldId="2433"/>
            <ac:picMk id="16" creationId="{396D6F3C-61B8-4079-A398-78FFB210E399}"/>
          </ac:picMkLst>
        </pc:picChg>
        <pc:picChg chg="add mod">
          <ac:chgData name="Elshad Hajiyev" userId="4ff5bd41dd3fb9fd" providerId="LiveId" clId="{931ABDA8-0795-443F-A339-8CF7737C9C35}" dt="2020-08-25T10:02:51.613" v="710" actId="1036"/>
          <ac:picMkLst>
            <pc:docMk/>
            <pc:sldMk cId="2779095684" sldId="2433"/>
            <ac:picMk id="18" creationId="{DF66E555-F5B0-4BCB-B9A1-12F7EE0B39B8}"/>
          </ac:picMkLst>
        </pc:picChg>
        <pc:picChg chg="add mod">
          <ac:chgData name="Elshad Hajiyev" userId="4ff5bd41dd3fb9fd" providerId="LiveId" clId="{931ABDA8-0795-443F-A339-8CF7737C9C35}" dt="2020-08-25T10:02:51.613" v="710" actId="1036"/>
          <ac:picMkLst>
            <pc:docMk/>
            <pc:sldMk cId="2779095684" sldId="2433"/>
            <ac:picMk id="20" creationId="{61A83247-EF1D-4900-9EAD-C0816B1042E7}"/>
          </ac:picMkLst>
        </pc:picChg>
        <pc:picChg chg="add mod">
          <ac:chgData name="Elshad Hajiyev" userId="4ff5bd41dd3fb9fd" providerId="LiveId" clId="{931ABDA8-0795-443F-A339-8CF7737C9C35}" dt="2020-08-25T10:02:51.613" v="710" actId="1036"/>
          <ac:picMkLst>
            <pc:docMk/>
            <pc:sldMk cId="2779095684" sldId="2433"/>
            <ac:picMk id="22" creationId="{497B7115-E6E7-4F0B-A621-062902825AFE}"/>
          </ac:picMkLst>
        </pc:picChg>
        <pc:picChg chg="add mod">
          <ac:chgData name="Elshad Hajiyev" userId="4ff5bd41dd3fb9fd" providerId="LiveId" clId="{931ABDA8-0795-443F-A339-8CF7737C9C35}" dt="2020-08-25T10:02:51.613" v="710" actId="1036"/>
          <ac:picMkLst>
            <pc:docMk/>
            <pc:sldMk cId="2779095684" sldId="2433"/>
            <ac:picMk id="24" creationId="{3EFAD99F-EFF1-4C95-820A-E4F7D2402900}"/>
          </ac:picMkLst>
        </pc:picChg>
        <pc:picChg chg="add mod">
          <ac:chgData name="Elshad Hajiyev" userId="4ff5bd41dd3fb9fd" providerId="LiveId" clId="{931ABDA8-0795-443F-A339-8CF7737C9C35}" dt="2020-08-25T10:02:51.613" v="710" actId="1036"/>
          <ac:picMkLst>
            <pc:docMk/>
            <pc:sldMk cId="2779095684" sldId="2433"/>
            <ac:picMk id="26" creationId="{CF3FC3EC-45AD-47C0-A7A9-3B770DB87AAA}"/>
          </ac:picMkLst>
        </pc:picChg>
        <pc:picChg chg="add mod">
          <ac:chgData name="Elshad Hajiyev" userId="4ff5bd41dd3fb9fd" providerId="LiveId" clId="{931ABDA8-0795-443F-A339-8CF7737C9C35}" dt="2020-08-25T10:02:51.613" v="710" actId="1036"/>
          <ac:picMkLst>
            <pc:docMk/>
            <pc:sldMk cId="2779095684" sldId="2433"/>
            <ac:picMk id="28" creationId="{D23677CC-699E-4C54-AA8A-57D1300A0062}"/>
          </ac:picMkLst>
        </pc:picChg>
        <pc:picChg chg="add mod">
          <ac:chgData name="Elshad Hajiyev" userId="4ff5bd41dd3fb9fd" providerId="LiveId" clId="{931ABDA8-0795-443F-A339-8CF7737C9C35}" dt="2020-08-25T10:02:51.613" v="710" actId="1036"/>
          <ac:picMkLst>
            <pc:docMk/>
            <pc:sldMk cId="2779095684" sldId="2433"/>
            <ac:picMk id="30" creationId="{515F6F91-2EA2-48E5-B409-C3BDF0842EF7}"/>
          </ac:picMkLst>
        </pc:picChg>
        <pc:picChg chg="add mod">
          <ac:chgData name="Elshad Hajiyev" userId="4ff5bd41dd3fb9fd" providerId="LiveId" clId="{931ABDA8-0795-443F-A339-8CF7737C9C35}" dt="2020-08-25T10:02:51.613" v="710" actId="1036"/>
          <ac:picMkLst>
            <pc:docMk/>
            <pc:sldMk cId="2779095684" sldId="2433"/>
            <ac:picMk id="32" creationId="{AFDE0E19-35B1-43FE-B382-CA95079C1C65}"/>
          </ac:picMkLst>
        </pc:picChg>
        <pc:picChg chg="add mod">
          <ac:chgData name="Elshad Hajiyev" userId="4ff5bd41dd3fb9fd" providerId="LiveId" clId="{931ABDA8-0795-443F-A339-8CF7737C9C35}" dt="2020-08-25T10:02:51.613" v="710" actId="1036"/>
          <ac:picMkLst>
            <pc:docMk/>
            <pc:sldMk cId="2779095684" sldId="2433"/>
            <ac:picMk id="34" creationId="{4202492B-1711-4F9A-9A07-116339AFD00B}"/>
          </ac:picMkLst>
        </pc:picChg>
        <pc:picChg chg="add mod">
          <ac:chgData name="Elshad Hajiyev" userId="4ff5bd41dd3fb9fd" providerId="LiveId" clId="{931ABDA8-0795-443F-A339-8CF7737C9C35}" dt="2020-08-25T10:02:51.613" v="710" actId="1036"/>
          <ac:picMkLst>
            <pc:docMk/>
            <pc:sldMk cId="2779095684" sldId="2433"/>
            <ac:picMk id="36" creationId="{393C2248-5005-47E9-9110-DF6ED4700E73}"/>
          </ac:picMkLst>
        </pc:picChg>
        <pc:picChg chg="add mod">
          <ac:chgData name="Elshad Hajiyev" userId="4ff5bd41dd3fb9fd" providerId="LiveId" clId="{931ABDA8-0795-443F-A339-8CF7737C9C35}" dt="2020-08-25T10:02:51.613" v="710" actId="1036"/>
          <ac:picMkLst>
            <pc:docMk/>
            <pc:sldMk cId="2779095684" sldId="2433"/>
            <ac:picMk id="38" creationId="{1526A9BD-B676-49C3-8CBC-3948B3225571}"/>
          </ac:picMkLst>
        </pc:picChg>
        <pc:picChg chg="add mod">
          <ac:chgData name="Elshad Hajiyev" userId="4ff5bd41dd3fb9fd" providerId="LiveId" clId="{931ABDA8-0795-443F-A339-8CF7737C9C35}" dt="2020-08-25T10:02:51.613" v="710" actId="1036"/>
          <ac:picMkLst>
            <pc:docMk/>
            <pc:sldMk cId="2779095684" sldId="2433"/>
            <ac:picMk id="40" creationId="{624A9034-FDAF-4E2D-98A3-E5CC3D0A6D75}"/>
          </ac:picMkLst>
        </pc:picChg>
        <pc:picChg chg="add mod">
          <ac:chgData name="Elshad Hajiyev" userId="4ff5bd41dd3fb9fd" providerId="LiveId" clId="{931ABDA8-0795-443F-A339-8CF7737C9C35}" dt="2020-08-25T10:02:51.613" v="710" actId="1036"/>
          <ac:picMkLst>
            <pc:docMk/>
            <pc:sldMk cId="2779095684" sldId="2433"/>
            <ac:picMk id="42" creationId="{6F486E9E-CC57-4070-B6CA-F1B84DBCF0B1}"/>
          </ac:picMkLst>
        </pc:picChg>
        <pc:picChg chg="add mod">
          <ac:chgData name="Elshad Hajiyev" userId="4ff5bd41dd3fb9fd" providerId="LiveId" clId="{931ABDA8-0795-443F-A339-8CF7737C9C35}" dt="2020-08-25T10:02:51.613" v="710" actId="1036"/>
          <ac:picMkLst>
            <pc:docMk/>
            <pc:sldMk cId="2779095684" sldId="2433"/>
            <ac:picMk id="44" creationId="{B30102E9-2FE6-4D5B-99BB-B9C7188A5EB0}"/>
          </ac:picMkLst>
        </pc:picChg>
        <pc:picChg chg="add mod">
          <ac:chgData name="Elshad Hajiyev" userId="4ff5bd41dd3fb9fd" providerId="LiveId" clId="{931ABDA8-0795-443F-A339-8CF7737C9C35}" dt="2020-08-25T10:02:51.613" v="710" actId="1036"/>
          <ac:picMkLst>
            <pc:docMk/>
            <pc:sldMk cId="2779095684" sldId="2433"/>
            <ac:picMk id="46" creationId="{E2106B9B-A197-4C14-B8BD-E86BC1F1EADA}"/>
          </ac:picMkLst>
        </pc:picChg>
        <pc:picChg chg="add mod">
          <ac:chgData name="Elshad Hajiyev" userId="4ff5bd41dd3fb9fd" providerId="LiveId" clId="{931ABDA8-0795-443F-A339-8CF7737C9C35}" dt="2020-08-25T10:02:51.613" v="710" actId="1036"/>
          <ac:picMkLst>
            <pc:docMk/>
            <pc:sldMk cId="2779095684" sldId="2433"/>
            <ac:picMk id="48" creationId="{378E0FDD-5A31-4EE0-9524-BF00339646BD}"/>
          </ac:picMkLst>
        </pc:picChg>
        <pc:picChg chg="add mod">
          <ac:chgData name="Elshad Hajiyev" userId="4ff5bd41dd3fb9fd" providerId="LiveId" clId="{931ABDA8-0795-443F-A339-8CF7737C9C35}" dt="2020-08-25T10:02:51.613" v="710" actId="1036"/>
          <ac:picMkLst>
            <pc:docMk/>
            <pc:sldMk cId="2779095684" sldId="2433"/>
            <ac:picMk id="50" creationId="{5E7C4D78-41F9-4744-BC73-4EECA6B5ABA0}"/>
          </ac:picMkLst>
        </pc:picChg>
        <pc:picChg chg="add mod">
          <ac:chgData name="Elshad Hajiyev" userId="4ff5bd41dd3fb9fd" providerId="LiveId" clId="{931ABDA8-0795-443F-A339-8CF7737C9C35}" dt="2020-08-25T10:02:51.613" v="710" actId="1036"/>
          <ac:picMkLst>
            <pc:docMk/>
            <pc:sldMk cId="2779095684" sldId="2433"/>
            <ac:picMk id="52" creationId="{76FD4F3B-F7A7-4FE4-B0DB-581665766D58}"/>
          </ac:picMkLst>
        </pc:picChg>
        <pc:picChg chg="add mod">
          <ac:chgData name="Elshad Hajiyev" userId="4ff5bd41dd3fb9fd" providerId="LiveId" clId="{931ABDA8-0795-443F-A339-8CF7737C9C35}" dt="2020-08-25T10:02:51.613" v="710" actId="1036"/>
          <ac:picMkLst>
            <pc:docMk/>
            <pc:sldMk cId="2779095684" sldId="2433"/>
            <ac:picMk id="54" creationId="{85B2C2F9-8154-4813-9ACD-11BCCE9E7B17}"/>
          </ac:picMkLst>
        </pc:picChg>
        <pc:picChg chg="add mod">
          <ac:chgData name="Elshad Hajiyev" userId="4ff5bd41dd3fb9fd" providerId="LiveId" clId="{931ABDA8-0795-443F-A339-8CF7737C9C35}" dt="2020-08-25T10:02:51.613" v="710" actId="1036"/>
          <ac:picMkLst>
            <pc:docMk/>
            <pc:sldMk cId="2779095684" sldId="2433"/>
            <ac:picMk id="56" creationId="{183347CE-90F0-4398-B111-AEC6EC9D0C7F}"/>
          </ac:picMkLst>
        </pc:picChg>
        <pc:picChg chg="add mod">
          <ac:chgData name="Elshad Hajiyev" userId="4ff5bd41dd3fb9fd" providerId="LiveId" clId="{931ABDA8-0795-443F-A339-8CF7737C9C35}" dt="2020-08-25T10:02:51.613" v="710" actId="1036"/>
          <ac:picMkLst>
            <pc:docMk/>
            <pc:sldMk cId="2779095684" sldId="2433"/>
            <ac:picMk id="58" creationId="{8B7FA745-1CC2-4CE8-B087-A29E9A9B8B81}"/>
          </ac:picMkLst>
        </pc:picChg>
        <pc:picChg chg="add mod">
          <ac:chgData name="Elshad Hajiyev" userId="4ff5bd41dd3fb9fd" providerId="LiveId" clId="{931ABDA8-0795-443F-A339-8CF7737C9C35}" dt="2020-08-25T10:02:51.613" v="710" actId="1036"/>
          <ac:picMkLst>
            <pc:docMk/>
            <pc:sldMk cId="2779095684" sldId="2433"/>
            <ac:picMk id="60" creationId="{7CA3B3C1-D72E-4DFC-89F3-536B0FF257C4}"/>
          </ac:picMkLst>
        </pc:picChg>
        <pc:picChg chg="add mod">
          <ac:chgData name="Elshad Hajiyev" userId="4ff5bd41dd3fb9fd" providerId="LiveId" clId="{931ABDA8-0795-443F-A339-8CF7737C9C35}" dt="2020-08-25T10:02:51.613" v="710" actId="1036"/>
          <ac:picMkLst>
            <pc:docMk/>
            <pc:sldMk cId="2779095684" sldId="2433"/>
            <ac:picMk id="62" creationId="{B76DA868-1D4E-462A-AC50-77A82FDEA501}"/>
          </ac:picMkLst>
        </pc:picChg>
        <pc:picChg chg="add mod">
          <ac:chgData name="Elshad Hajiyev" userId="4ff5bd41dd3fb9fd" providerId="LiveId" clId="{931ABDA8-0795-443F-A339-8CF7737C9C35}" dt="2020-08-25T10:02:51.613" v="710" actId="1036"/>
          <ac:picMkLst>
            <pc:docMk/>
            <pc:sldMk cId="2779095684" sldId="2433"/>
            <ac:picMk id="64" creationId="{3C0D6F48-C9C6-491B-9E19-85EC473ABF60}"/>
          </ac:picMkLst>
        </pc:picChg>
        <pc:picChg chg="add mod">
          <ac:chgData name="Elshad Hajiyev" userId="4ff5bd41dd3fb9fd" providerId="LiveId" clId="{931ABDA8-0795-443F-A339-8CF7737C9C35}" dt="2020-08-25T10:02:51.613" v="710" actId="1036"/>
          <ac:picMkLst>
            <pc:docMk/>
            <pc:sldMk cId="2779095684" sldId="2433"/>
            <ac:picMk id="66" creationId="{F0D0E7BA-2DCE-40BD-8C61-D71E0D4F55C4}"/>
          </ac:picMkLst>
        </pc:picChg>
        <pc:picChg chg="add mod">
          <ac:chgData name="Elshad Hajiyev" userId="4ff5bd41dd3fb9fd" providerId="LiveId" clId="{931ABDA8-0795-443F-A339-8CF7737C9C35}" dt="2020-08-25T10:02:51.613" v="710" actId="1036"/>
          <ac:picMkLst>
            <pc:docMk/>
            <pc:sldMk cId="2779095684" sldId="2433"/>
            <ac:picMk id="68" creationId="{F7FFBFC9-5023-43AF-A6D9-5669834B5CC8}"/>
          </ac:picMkLst>
        </pc:picChg>
        <pc:picChg chg="add mod">
          <ac:chgData name="Elshad Hajiyev" userId="4ff5bd41dd3fb9fd" providerId="LiveId" clId="{931ABDA8-0795-443F-A339-8CF7737C9C35}" dt="2020-08-25T10:02:51.613" v="710" actId="1036"/>
          <ac:picMkLst>
            <pc:docMk/>
            <pc:sldMk cId="2779095684" sldId="2433"/>
            <ac:picMk id="70" creationId="{E048ED23-220C-4FD5-8C71-916F4353C7EE}"/>
          </ac:picMkLst>
        </pc:picChg>
        <pc:picChg chg="add mod">
          <ac:chgData name="Elshad Hajiyev" userId="4ff5bd41dd3fb9fd" providerId="LiveId" clId="{931ABDA8-0795-443F-A339-8CF7737C9C35}" dt="2020-08-25T10:02:51.613" v="710" actId="1036"/>
          <ac:picMkLst>
            <pc:docMk/>
            <pc:sldMk cId="2779095684" sldId="2433"/>
            <ac:picMk id="72" creationId="{08CA9CDB-19FC-4F6F-82C3-A26E32E1BAB3}"/>
          </ac:picMkLst>
        </pc:picChg>
        <pc:picChg chg="add mod">
          <ac:chgData name="Elshad Hajiyev" userId="4ff5bd41dd3fb9fd" providerId="LiveId" clId="{931ABDA8-0795-443F-A339-8CF7737C9C35}" dt="2020-08-25T10:02:51.613" v="710" actId="1036"/>
          <ac:picMkLst>
            <pc:docMk/>
            <pc:sldMk cId="2779095684" sldId="2433"/>
            <ac:picMk id="74" creationId="{F5ADE135-DE4B-4709-8F2C-EA6F3F99C507}"/>
          </ac:picMkLst>
        </pc:picChg>
        <pc:picChg chg="add mod">
          <ac:chgData name="Elshad Hajiyev" userId="4ff5bd41dd3fb9fd" providerId="LiveId" clId="{931ABDA8-0795-443F-A339-8CF7737C9C35}" dt="2020-08-25T10:02:51.613" v="710" actId="1036"/>
          <ac:picMkLst>
            <pc:docMk/>
            <pc:sldMk cId="2779095684" sldId="2433"/>
            <ac:picMk id="76" creationId="{FD3611A9-D137-419B-8EB3-6A7667414EDB}"/>
          </ac:picMkLst>
        </pc:picChg>
        <pc:picChg chg="add mod">
          <ac:chgData name="Elshad Hajiyev" userId="4ff5bd41dd3fb9fd" providerId="LiveId" clId="{931ABDA8-0795-443F-A339-8CF7737C9C35}" dt="2020-08-25T10:02:51.613" v="710" actId="1036"/>
          <ac:picMkLst>
            <pc:docMk/>
            <pc:sldMk cId="2779095684" sldId="2433"/>
            <ac:picMk id="78" creationId="{5DB00E99-C519-49B3-B6A6-2B93F8C155D9}"/>
          </ac:picMkLst>
        </pc:picChg>
      </pc:sldChg>
      <pc:sldChg chg="addSp delSp modSp mod ord">
        <pc:chgData name="Elshad Hajiyev" userId="4ff5bd41dd3fb9fd" providerId="LiveId" clId="{931ABDA8-0795-443F-A339-8CF7737C9C35}" dt="2020-08-26T14:05:13.280" v="782" actId="732"/>
        <pc:sldMkLst>
          <pc:docMk/>
          <pc:sldMk cId="3809182043" sldId="2437"/>
        </pc:sldMkLst>
        <pc:spChg chg="del">
          <ac:chgData name="Elshad Hajiyev" userId="4ff5bd41dd3fb9fd" providerId="LiveId" clId="{931ABDA8-0795-443F-A339-8CF7737C9C35}" dt="2020-08-24T16:03:12.676" v="189" actId="478"/>
          <ac:spMkLst>
            <pc:docMk/>
            <pc:sldMk cId="3809182043" sldId="2437"/>
            <ac:spMk id="3" creationId="{BE3CA073-ABB0-4643-808B-5C18EB022752}"/>
          </ac:spMkLst>
        </pc:spChg>
        <pc:spChg chg="add del mod">
          <ac:chgData name="Elshad Hajiyev" userId="4ff5bd41dd3fb9fd" providerId="LiveId" clId="{931ABDA8-0795-443F-A339-8CF7737C9C35}" dt="2020-08-25T08:50:04.987" v="470" actId="1076"/>
          <ac:spMkLst>
            <pc:docMk/>
            <pc:sldMk cId="3809182043" sldId="2437"/>
            <ac:spMk id="4" creationId="{E447F290-366B-457F-B600-8CD60FEE05E7}"/>
          </ac:spMkLst>
        </pc:spChg>
        <pc:spChg chg="add del mod">
          <ac:chgData name="Elshad Hajiyev" userId="4ff5bd41dd3fb9fd" providerId="LiveId" clId="{931ABDA8-0795-443F-A339-8CF7737C9C35}" dt="2020-08-25T08:50:07.339" v="471" actId="1076"/>
          <ac:spMkLst>
            <pc:docMk/>
            <pc:sldMk cId="3809182043" sldId="2437"/>
            <ac:spMk id="7" creationId="{C03AC49D-92A4-4419-BBBA-9F2E312A63A0}"/>
          </ac:spMkLst>
        </pc:spChg>
        <pc:spChg chg="del">
          <ac:chgData name="Elshad Hajiyev" userId="4ff5bd41dd3fb9fd" providerId="LiveId" clId="{931ABDA8-0795-443F-A339-8CF7737C9C35}" dt="2020-08-24T16:03:12.676" v="189" actId="478"/>
          <ac:spMkLst>
            <pc:docMk/>
            <pc:sldMk cId="3809182043" sldId="2437"/>
            <ac:spMk id="21" creationId="{32705ABF-D7BE-4A38-AC01-695024BC5407}"/>
          </ac:spMkLst>
        </pc:spChg>
        <pc:spChg chg="mod">
          <ac:chgData name="Elshad Hajiyev" userId="4ff5bd41dd3fb9fd" providerId="LiveId" clId="{931ABDA8-0795-443F-A339-8CF7737C9C35}" dt="2020-08-25T08:30:01.432" v="238"/>
          <ac:spMkLst>
            <pc:docMk/>
            <pc:sldMk cId="3809182043" sldId="2437"/>
            <ac:spMk id="22" creationId="{5BA9D2D9-AC84-4991-880E-F930CCC6E9BD}"/>
          </ac:spMkLst>
        </pc:spChg>
        <pc:spChg chg="mod">
          <ac:chgData name="Elshad Hajiyev" userId="4ff5bd41dd3fb9fd" providerId="LiveId" clId="{931ABDA8-0795-443F-A339-8CF7737C9C35}" dt="2020-08-25T08:30:01.432" v="238"/>
          <ac:spMkLst>
            <pc:docMk/>
            <pc:sldMk cId="3809182043" sldId="2437"/>
            <ac:spMk id="23" creationId="{333536BD-11B8-4AAF-B759-95FBDD850C01}"/>
          </ac:spMkLst>
        </pc:spChg>
        <pc:spChg chg="mod">
          <ac:chgData name="Elshad Hajiyev" userId="4ff5bd41dd3fb9fd" providerId="LiveId" clId="{931ABDA8-0795-443F-A339-8CF7737C9C35}" dt="2020-08-25T08:30:01.432" v="238"/>
          <ac:spMkLst>
            <pc:docMk/>
            <pc:sldMk cId="3809182043" sldId="2437"/>
            <ac:spMk id="27" creationId="{5FEA28B1-9282-4CF2-A1AB-8164BC54C866}"/>
          </ac:spMkLst>
        </pc:spChg>
        <pc:spChg chg="del">
          <ac:chgData name="Elshad Hajiyev" userId="4ff5bd41dd3fb9fd" providerId="LiveId" clId="{931ABDA8-0795-443F-A339-8CF7737C9C35}" dt="2020-08-24T16:03:12.676" v="189" actId="478"/>
          <ac:spMkLst>
            <pc:docMk/>
            <pc:sldMk cId="3809182043" sldId="2437"/>
            <ac:spMk id="29" creationId="{1A7168F2-04B7-456D-A6BF-6219D132A9A7}"/>
          </ac:spMkLst>
        </pc:spChg>
        <pc:spChg chg="del">
          <ac:chgData name="Elshad Hajiyev" userId="4ff5bd41dd3fb9fd" providerId="LiveId" clId="{931ABDA8-0795-443F-A339-8CF7737C9C35}" dt="2020-08-24T16:03:12.676" v="189" actId="478"/>
          <ac:spMkLst>
            <pc:docMk/>
            <pc:sldMk cId="3809182043" sldId="2437"/>
            <ac:spMk id="30" creationId="{05DA5CE2-4618-4163-B778-EE5B7D499CC7}"/>
          </ac:spMkLst>
        </pc:spChg>
        <pc:spChg chg="del">
          <ac:chgData name="Elshad Hajiyev" userId="4ff5bd41dd3fb9fd" providerId="LiveId" clId="{931ABDA8-0795-443F-A339-8CF7737C9C35}" dt="2020-08-24T16:03:12.676" v="189" actId="478"/>
          <ac:spMkLst>
            <pc:docMk/>
            <pc:sldMk cId="3809182043" sldId="2437"/>
            <ac:spMk id="31" creationId="{EBFA468C-C482-47DB-BEFF-DA59E6F42024}"/>
          </ac:spMkLst>
        </pc:spChg>
        <pc:spChg chg="mod">
          <ac:chgData name="Elshad Hajiyev" userId="4ff5bd41dd3fb9fd" providerId="LiveId" clId="{931ABDA8-0795-443F-A339-8CF7737C9C35}" dt="2020-08-25T08:30:01.432" v="238"/>
          <ac:spMkLst>
            <pc:docMk/>
            <pc:sldMk cId="3809182043" sldId="2437"/>
            <ac:spMk id="32" creationId="{AD9F1C5B-CDA3-4C8B-A104-562F7DB533A7}"/>
          </ac:spMkLst>
        </pc:spChg>
        <pc:spChg chg="mod">
          <ac:chgData name="Elshad Hajiyev" userId="4ff5bd41dd3fb9fd" providerId="LiveId" clId="{931ABDA8-0795-443F-A339-8CF7737C9C35}" dt="2020-08-25T08:30:01.432" v="238"/>
          <ac:spMkLst>
            <pc:docMk/>
            <pc:sldMk cId="3809182043" sldId="2437"/>
            <ac:spMk id="34" creationId="{79CD77DC-9938-4D01-8877-12BC2E2D6820}"/>
          </ac:spMkLst>
        </pc:spChg>
        <pc:spChg chg="mod">
          <ac:chgData name="Elshad Hajiyev" userId="4ff5bd41dd3fb9fd" providerId="LiveId" clId="{931ABDA8-0795-443F-A339-8CF7737C9C35}" dt="2020-08-25T08:30:01.432" v="238"/>
          <ac:spMkLst>
            <pc:docMk/>
            <pc:sldMk cId="3809182043" sldId="2437"/>
            <ac:spMk id="35" creationId="{0198793F-88F7-42C9-AA82-A33FFFCA6BA8}"/>
          </ac:spMkLst>
        </pc:spChg>
        <pc:spChg chg="mod">
          <ac:chgData name="Elshad Hajiyev" userId="4ff5bd41dd3fb9fd" providerId="LiveId" clId="{931ABDA8-0795-443F-A339-8CF7737C9C35}" dt="2020-08-25T08:30:01.432" v="238"/>
          <ac:spMkLst>
            <pc:docMk/>
            <pc:sldMk cId="3809182043" sldId="2437"/>
            <ac:spMk id="37" creationId="{8694A8A0-C061-42DD-BF73-40FDDADEBFB1}"/>
          </ac:spMkLst>
        </pc:spChg>
        <pc:spChg chg="mod">
          <ac:chgData name="Elshad Hajiyev" userId="4ff5bd41dd3fb9fd" providerId="LiveId" clId="{931ABDA8-0795-443F-A339-8CF7737C9C35}" dt="2020-08-25T08:30:01.432" v="238"/>
          <ac:spMkLst>
            <pc:docMk/>
            <pc:sldMk cId="3809182043" sldId="2437"/>
            <ac:spMk id="38" creationId="{752F4783-0462-4D7B-8816-E402ED59F313}"/>
          </ac:spMkLst>
        </pc:spChg>
        <pc:spChg chg="add mod">
          <ac:chgData name="Elshad Hajiyev" userId="4ff5bd41dd3fb9fd" providerId="LiveId" clId="{931ABDA8-0795-443F-A339-8CF7737C9C35}" dt="2020-08-25T08:39:13.877" v="289" actId="113"/>
          <ac:spMkLst>
            <pc:docMk/>
            <pc:sldMk cId="3809182043" sldId="2437"/>
            <ac:spMk id="39" creationId="{A76738AC-2541-4CFE-AB0A-D6F47565CA4B}"/>
          </ac:spMkLst>
        </pc:spChg>
        <pc:spChg chg="add mod">
          <ac:chgData name="Elshad Hajiyev" userId="4ff5bd41dd3fb9fd" providerId="LiveId" clId="{931ABDA8-0795-443F-A339-8CF7737C9C35}" dt="2020-08-25T08:39:54.333" v="328" actId="113"/>
          <ac:spMkLst>
            <pc:docMk/>
            <pc:sldMk cId="3809182043" sldId="2437"/>
            <ac:spMk id="40" creationId="{654C149C-AF13-426F-9D86-AA4F9F173CBC}"/>
          </ac:spMkLst>
        </pc:spChg>
        <pc:spChg chg="add mod">
          <ac:chgData name="Elshad Hajiyev" userId="4ff5bd41dd3fb9fd" providerId="LiveId" clId="{931ABDA8-0795-443F-A339-8CF7737C9C35}" dt="2020-08-25T08:39:51.305" v="327" actId="113"/>
          <ac:spMkLst>
            <pc:docMk/>
            <pc:sldMk cId="3809182043" sldId="2437"/>
            <ac:spMk id="41" creationId="{4C321858-A72C-45BD-9C8E-4E130E400779}"/>
          </ac:spMkLst>
        </pc:spChg>
        <pc:spChg chg="add mod">
          <ac:chgData name="Elshad Hajiyev" userId="4ff5bd41dd3fb9fd" providerId="LiveId" clId="{931ABDA8-0795-443F-A339-8CF7737C9C35}" dt="2020-08-25T08:40:06.434" v="350" actId="20577"/>
          <ac:spMkLst>
            <pc:docMk/>
            <pc:sldMk cId="3809182043" sldId="2437"/>
            <ac:spMk id="42" creationId="{D7A77C62-D881-4870-8793-68CCFAC45241}"/>
          </ac:spMkLst>
        </pc:spChg>
        <pc:grpChg chg="add del mod">
          <ac:chgData name="Elshad Hajiyev" userId="4ff5bd41dd3fb9fd" providerId="LiveId" clId="{931ABDA8-0795-443F-A339-8CF7737C9C35}" dt="2020-08-25T08:30:45.901" v="243"/>
          <ac:grpSpMkLst>
            <pc:docMk/>
            <pc:sldMk cId="3809182043" sldId="2437"/>
            <ac:grpSpMk id="20" creationId="{AD34941B-A492-439A-AE35-FE48EA718CF4}"/>
          </ac:grpSpMkLst>
        </pc:grpChg>
        <pc:grpChg chg="add del mod">
          <ac:chgData name="Elshad Hajiyev" userId="4ff5bd41dd3fb9fd" providerId="LiveId" clId="{931ABDA8-0795-443F-A339-8CF7737C9C35}" dt="2020-08-25T08:30:45.901" v="243"/>
          <ac:grpSpMkLst>
            <pc:docMk/>
            <pc:sldMk cId="3809182043" sldId="2437"/>
            <ac:grpSpMk id="24" creationId="{796E4782-27BF-4D9C-8F25-67E5D7EA19C7}"/>
          </ac:grpSpMkLst>
        </pc:grpChg>
        <pc:grpChg chg="add del mod">
          <ac:chgData name="Elshad Hajiyev" userId="4ff5bd41dd3fb9fd" providerId="LiveId" clId="{931ABDA8-0795-443F-A339-8CF7737C9C35}" dt="2020-08-25T08:30:45.901" v="243"/>
          <ac:grpSpMkLst>
            <pc:docMk/>
            <pc:sldMk cId="3809182043" sldId="2437"/>
            <ac:grpSpMk id="33" creationId="{8C5AE0DB-2584-4A90-8787-810F43CA3037}"/>
          </ac:grpSpMkLst>
        </pc:grpChg>
        <pc:grpChg chg="add del mod">
          <ac:chgData name="Elshad Hajiyev" userId="4ff5bd41dd3fb9fd" providerId="LiveId" clId="{931ABDA8-0795-443F-A339-8CF7737C9C35}" dt="2020-08-25T08:30:45.901" v="243"/>
          <ac:grpSpMkLst>
            <pc:docMk/>
            <pc:sldMk cId="3809182043" sldId="2437"/>
            <ac:grpSpMk id="36" creationId="{65B21260-A4CE-4224-96C4-74605533965E}"/>
          </ac:grpSpMkLst>
        </pc:grpChg>
        <pc:picChg chg="mod modCrop">
          <ac:chgData name="Elshad Hajiyev" userId="4ff5bd41dd3fb9fd" providerId="LiveId" clId="{931ABDA8-0795-443F-A339-8CF7737C9C35}" dt="2020-08-26T14:05:13.280" v="782" actId="732"/>
          <ac:picMkLst>
            <pc:docMk/>
            <pc:sldMk cId="3809182043" sldId="2437"/>
            <ac:picMk id="6" creationId="{12CA17DD-4B99-CE41-998F-A36C00269F5C}"/>
          </ac:picMkLst>
        </pc:picChg>
        <pc:picChg chg="add del mod">
          <ac:chgData name="Elshad Hajiyev" userId="4ff5bd41dd3fb9fd" providerId="LiveId" clId="{931ABDA8-0795-443F-A339-8CF7737C9C35}" dt="2020-08-25T08:38:41.137" v="261" actId="552"/>
          <ac:picMkLst>
            <pc:docMk/>
            <pc:sldMk cId="3809182043" sldId="2437"/>
            <ac:picMk id="9" creationId="{5B60316A-43FE-40EE-8DA8-ABD13EDE127A}"/>
          </ac:picMkLst>
        </pc:picChg>
        <pc:picChg chg="add del mod">
          <ac:chgData name="Elshad Hajiyev" userId="4ff5bd41dd3fb9fd" providerId="LiveId" clId="{931ABDA8-0795-443F-A339-8CF7737C9C35}" dt="2020-08-25T08:38:45.332" v="262" actId="465"/>
          <ac:picMkLst>
            <pc:docMk/>
            <pc:sldMk cId="3809182043" sldId="2437"/>
            <ac:picMk id="11" creationId="{620B46BD-C17F-4BD5-91CE-B95F8287F0B7}"/>
          </ac:picMkLst>
        </pc:picChg>
        <pc:picChg chg="add mod">
          <ac:chgData name="Elshad Hajiyev" userId="4ff5bd41dd3fb9fd" providerId="LiveId" clId="{931ABDA8-0795-443F-A339-8CF7737C9C35}" dt="2020-08-25T08:38:45.332" v="262" actId="465"/>
          <ac:picMkLst>
            <pc:docMk/>
            <pc:sldMk cId="3809182043" sldId="2437"/>
            <ac:picMk id="13" creationId="{B44905CF-DD66-4EEC-AA61-3FE6C9CB5C27}"/>
          </ac:picMkLst>
        </pc:picChg>
        <pc:picChg chg="add mod">
          <ac:chgData name="Elshad Hajiyev" userId="4ff5bd41dd3fb9fd" providerId="LiveId" clId="{931ABDA8-0795-443F-A339-8CF7737C9C35}" dt="2020-08-25T08:38:41.137" v="261" actId="552"/>
          <ac:picMkLst>
            <pc:docMk/>
            <pc:sldMk cId="3809182043" sldId="2437"/>
            <ac:picMk id="15" creationId="{B85C739A-CE24-4CFD-B437-ADA2970BD266}"/>
          </ac:picMkLst>
        </pc:picChg>
        <pc:picChg chg="add del mod">
          <ac:chgData name="Elshad Hajiyev" userId="4ff5bd41dd3fb9fd" providerId="LiveId" clId="{931ABDA8-0795-443F-A339-8CF7737C9C35}" dt="2020-08-25T08:30:45.901" v="243"/>
          <ac:picMkLst>
            <pc:docMk/>
            <pc:sldMk cId="3809182043" sldId="2437"/>
            <ac:picMk id="19" creationId="{6AF7806F-2188-458F-8B9B-079CB77306F4}"/>
          </ac:picMkLst>
        </pc:picChg>
        <pc:picChg chg="del">
          <ac:chgData name="Elshad Hajiyev" userId="4ff5bd41dd3fb9fd" providerId="LiveId" clId="{931ABDA8-0795-443F-A339-8CF7737C9C35}" dt="2020-08-24T16:03:12.676" v="189" actId="478"/>
          <ac:picMkLst>
            <pc:docMk/>
            <pc:sldMk cId="3809182043" sldId="2437"/>
            <ac:picMk id="25" creationId="{3A177D19-C8E3-4F5C-9A4A-5AF061B03478}"/>
          </ac:picMkLst>
        </pc:picChg>
        <pc:picChg chg="del">
          <ac:chgData name="Elshad Hajiyev" userId="4ff5bd41dd3fb9fd" providerId="LiveId" clId="{931ABDA8-0795-443F-A339-8CF7737C9C35}" dt="2020-08-24T16:03:12.676" v="189" actId="478"/>
          <ac:picMkLst>
            <pc:docMk/>
            <pc:sldMk cId="3809182043" sldId="2437"/>
            <ac:picMk id="26" creationId="{DACBF4AB-293D-4DFE-B772-B09A65120786}"/>
          </ac:picMkLst>
        </pc:picChg>
        <pc:picChg chg="del">
          <ac:chgData name="Elshad Hajiyev" userId="4ff5bd41dd3fb9fd" providerId="LiveId" clId="{931ABDA8-0795-443F-A339-8CF7737C9C35}" dt="2020-08-24T16:03:12.676" v="189" actId="478"/>
          <ac:picMkLst>
            <pc:docMk/>
            <pc:sldMk cId="3809182043" sldId="2437"/>
            <ac:picMk id="28" creationId="{B7ED8C67-9B20-4988-8626-3F7E11AC559C}"/>
          </ac:picMkLst>
        </pc:picChg>
      </pc:sldChg>
      <pc:sldChg chg="add del">
        <pc:chgData name="Elshad Hajiyev" userId="4ff5bd41dd3fb9fd" providerId="LiveId" clId="{931ABDA8-0795-443F-A339-8CF7737C9C35}" dt="2020-08-26T14:54:38.420" v="1041" actId="47"/>
        <pc:sldMkLst>
          <pc:docMk/>
          <pc:sldMk cId="59582380" sldId="2438"/>
        </pc:sldMkLst>
      </pc:sldChg>
      <pc:sldChg chg="add del ord">
        <pc:chgData name="Elshad Hajiyev" userId="4ff5bd41dd3fb9fd" providerId="LiveId" clId="{931ABDA8-0795-443F-A339-8CF7737C9C35}" dt="2020-08-26T14:54:39.804" v="1042" actId="47"/>
        <pc:sldMkLst>
          <pc:docMk/>
          <pc:sldMk cId="3677602461" sldId="2439"/>
        </pc:sldMkLst>
      </pc:sldChg>
      <pc:sldChg chg="addSp delSp modSp new del mod modClrScheme chgLayout">
        <pc:chgData name="Elshad Hajiyev" userId="4ff5bd41dd3fb9fd" providerId="LiveId" clId="{931ABDA8-0795-443F-A339-8CF7737C9C35}" dt="2020-08-25T10:08:22.956" v="730" actId="47"/>
        <pc:sldMkLst>
          <pc:docMk/>
          <pc:sldMk cId="27688113" sldId="2440"/>
        </pc:sldMkLst>
        <pc:spChg chg="del">
          <ac:chgData name="Elshad Hajiyev" userId="4ff5bd41dd3fb9fd" providerId="LiveId" clId="{931ABDA8-0795-443F-A339-8CF7737C9C35}" dt="2020-08-25T10:04:57.567" v="714" actId="478"/>
          <ac:spMkLst>
            <pc:docMk/>
            <pc:sldMk cId="27688113" sldId="2440"/>
            <ac:spMk id="2" creationId="{75859EA7-A42D-4288-8278-EBDB8C218052}"/>
          </ac:spMkLst>
        </pc:spChg>
        <pc:spChg chg="del">
          <ac:chgData name="Elshad Hajiyev" userId="4ff5bd41dd3fb9fd" providerId="LiveId" clId="{931ABDA8-0795-443F-A339-8CF7737C9C35}" dt="2020-08-25T10:04:59.276" v="715" actId="478"/>
          <ac:spMkLst>
            <pc:docMk/>
            <pc:sldMk cId="27688113" sldId="2440"/>
            <ac:spMk id="3" creationId="{94B908AC-B1F9-4C27-91BD-7CBE47489E64}"/>
          </ac:spMkLst>
        </pc:spChg>
        <pc:spChg chg="add del mod">
          <ac:chgData name="Elshad Hajiyev" userId="4ff5bd41dd3fb9fd" providerId="LiveId" clId="{931ABDA8-0795-443F-A339-8CF7737C9C35}" dt="2020-08-25T10:07:00.820" v="720" actId="26606"/>
          <ac:spMkLst>
            <pc:docMk/>
            <pc:sldMk cId="27688113" sldId="2440"/>
            <ac:spMk id="10" creationId="{C73E0A13-5280-447B-A35F-2EE8D2FE2858}"/>
          </ac:spMkLst>
        </pc:spChg>
        <pc:spChg chg="add del mod">
          <ac:chgData name="Elshad Hajiyev" userId="4ff5bd41dd3fb9fd" providerId="LiveId" clId="{931ABDA8-0795-443F-A339-8CF7737C9C35}" dt="2020-08-25T10:07:00.820" v="720" actId="26606"/>
          <ac:spMkLst>
            <pc:docMk/>
            <pc:sldMk cId="27688113" sldId="2440"/>
            <ac:spMk id="12" creationId="{28FA1D21-FB9F-4D3D-9B34-5F1EB5627F48}"/>
          </ac:spMkLst>
        </pc:spChg>
        <pc:spChg chg="add mod">
          <ac:chgData name="Elshad Hajiyev" userId="4ff5bd41dd3fb9fd" providerId="LiveId" clId="{931ABDA8-0795-443F-A339-8CF7737C9C35}" dt="2020-08-25T10:07:00.857" v="721" actId="26606"/>
          <ac:spMkLst>
            <pc:docMk/>
            <pc:sldMk cId="27688113" sldId="2440"/>
            <ac:spMk id="14" creationId="{12D8FD2F-08E9-4C27-BA33-F3084BF7F547}"/>
          </ac:spMkLst>
        </pc:spChg>
        <pc:spChg chg="add mod">
          <ac:chgData name="Elshad Hajiyev" userId="4ff5bd41dd3fb9fd" providerId="LiveId" clId="{931ABDA8-0795-443F-A339-8CF7737C9C35}" dt="2020-08-25T10:07:00.857" v="721" actId="26606"/>
          <ac:spMkLst>
            <pc:docMk/>
            <pc:sldMk cId="27688113" sldId="2440"/>
            <ac:spMk id="15" creationId="{6CC60201-BA08-440D-BC82-83DCE62CBE01}"/>
          </ac:spMkLst>
        </pc:spChg>
        <pc:spChg chg="add mod">
          <ac:chgData name="Elshad Hajiyev" userId="4ff5bd41dd3fb9fd" providerId="LiveId" clId="{931ABDA8-0795-443F-A339-8CF7737C9C35}" dt="2020-08-25T10:07:00.857" v="721" actId="26606"/>
          <ac:spMkLst>
            <pc:docMk/>
            <pc:sldMk cId="27688113" sldId="2440"/>
            <ac:spMk id="16" creationId="{FF89BD24-6AC5-4DF3-958E-E751916D4588}"/>
          </ac:spMkLst>
        </pc:spChg>
        <pc:picChg chg="add mod modCrop">
          <ac:chgData name="Elshad Hajiyev" userId="4ff5bd41dd3fb9fd" providerId="LiveId" clId="{931ABDA8-0795-443F-A339-8CF7737C9C35}" dt="2020-08-25T10:08:08.357" v="727" actId="1076"/>
          <ac:picMkLst>
            <pc:docMk/>
            <pc:sldMk cId="27688113" sldId="2440"/>
            <ac:picMk id="5" creationId="{ED23F179-A60A-4C18-B3E0-D84C764CCBC0}"/>
          </ac:picMkLst>
        </pc:picChg>
      </pc:sldChg>
      <pc:sldChg chg="add del">
        <pc:chgData name="Elshad Hajiyev" userId="4ff5bd41dd3fb9fd" providerId="LiveId" clId="{931ABDA8-0795-443F-A339-8CF7737C9C35}" dt="2020-08-25T09:41:55.772" v="520" actId="47"/>
        <pc:sldMkLst>
          <pc:docMk/>
          <pc:sldMk cId="514378977" sldId="2440"/>
        </pc:sldMkLst>
      </pc:sldChg>
      <pc:sldChg chg="addSp delSp modSp add del mod">
        <pc:chgData name="Elshad Hajiyev" userId="4ff5bd41dd3fb9fd" providerId="LiveId" clId="{931ABDA8-0795-443F-A339-8CF7737C9C35}" dt="2020-08-25T09:40:39.918" v="509" actId="47"/>
        <pc:sldMkLst>
          <pc:docMk/>
          <pc:sldMk cId="1254258461" sldId="2440"/>
        </pc:sldMkLst>
        <pc:spChg chg="mod">
          <ac:chgData name="Elshad Hajiyev" userId="4ff5bd41dd3fb9fd" providerId="LiveId" clId="{931ABDA8-0795-443F-A339-8CF7737C9C35}" dt="2020-08-25T08:50:35.909" v="473"/>
          <ac:spMkLst>
            <pc:docMk/>
            <pc:sldMk cId="1254258461" sldId="2440"/>
            <ac:spMk id="3" creationId="{85534194-745D-4888-BF16-6C09F65EA484}"/>
          </ac:spMkLst>
        </pc:spChg>
        <pc:spChg chg="del">
          <ac:chgData name="Elshad Hajiyev" userId="4ff5bd41dd3fb9fd" providerId="LiveId" clId="{931ABDA8-0795-443F-A339-8CF7737C9C35}" dt="2020-08-25T08:50:40.983" v="474" actId="478"/>
          <ac:spMkLst>
            <pc:docMk/>
            <pc:sldMk cId="1254258461" sldId="2440"/>
            <ac:spMk id="34" creationId="{261F5166-4C9D-4C43-BDB9-DDCFC8E54ED6}"/>
          </ac:spMkLst>
        </pc:spChg>
        <pc:spChg chg="del">
          <ac:chgData name="Elshad Hajiyev" userId="4ff5bd41dd3fb9fd" providerId="LiveId" clId="{931ABDA8-0795-443F-A339-8CF7737C9C35}" dt="2020-08-25T08:50:40.983" v="474" actId="478"/>
          <ac:spMkLst>
            <pc:docMk/>
            <pc:sldMk cId="1254258461" sldId="2440"/>
            <ac:spMk id="35" creationId="{706160EF-71DA-4A5F-BDB3-AA5644EF4181}"/>
          </ac:spMkLst>
        </pc:spChg>
        <pc:spChg chg="del">
          <ac:chgData name="Elshad Hajiyev" userId="4ff5bd41dd3fb9fd" providerId="LiveId" clId="{931ABDA8-0795-443F-A339-8CF7737C9C35}" dt="2020-08-25T08:50:40.983" v="474" actId="478"/>
          <ac:spMkLst>
            <pc:docMk/>
            <pc:sldMk cId="1254258461" sldId="2440"/>
            <ac:spMk id="36" creationId="{61185D31-5829-4DB3-AC4C-4E0591E15FA6}"/>
          </ac:spMkLst>
        </pc:spChg>
        <pc:spChg chg="del">
          <ac:chgData name="Elshad Hajiyev" userId="4ff5bd41dd3fb9fd" providerId="LiveId" clId="{931ABDA8-0795-443F-A339-8CF7737C9C35}" dt="2020-08-25T08:50:40.983" v="474" actId="478"/>
          <ac:spMkLst>
            <pc:docMk/>
            <pc:sldMk cId="1254258461" sldId="2440"/>
            <ac:spMk id="37" creationId="{2F0128D6-6CB5-4978-8806-416EC10100BD}"/>
          </ac:spMkLst>
        </pc:spChg>
        <pc:spChg chg="del">
          <ac:chgData name="Elshad Hajiyev" userId="4ff5bd41dd3fb9fd" providerId="LiveId" clId="{931ABDA8-0795-443F-A339-8CF7737C9C35}" dt="2020-08-25T08:50:40.983" v="474" actId="478"/>
          <ac:spMkLst>
            <pc:docMk/>
            <pc:sldMk cId="1254258461" sldId="2440"/>
            <ac:spMk id="38" creationId="{53315790-1768-45DF-80B2-D452A8C8BFCD}"/>
          </ac:spMkLst>
        </pc:spChg>
        <pc:spChg chg="del">
          <ac:chgData name="Elshad Hajiyev" userId="4ff5bd41dd3fb9fd" providerId="LiveId" clId="{931ABDA8-0795-443F-A339-8CF7737C9C35}" dt="2020-08-25T08:50:40.983" v="474" actId="478"/>
          <ac:spMkLst>
            <pc:docMk/>
            <pc:sldMk cId="1254258461" sldId="2440"/>
            <ac:spMk id="39" creationId="{FD75CF70-E7CE-45CA-B3B6-0D73515455FD}"/>
          </ac:spMkLst>
        </pc:spChg>
        <pc:spChg chg="add mod">
          <ac:chgData name="Elshad Hajiyev" userId="4ff5bd41dd3fb9fd" providerId="LiveId" clId="{931ABDA8-0795-443F-A339-8CF7737C9C35}" dt="2020-08-25T08:50:48.250" v="475"/>
          <ac:spMkLst>
            <pc:docMk/>
            <pc:sldMk cId="1254258461" sldId="2440"/>
            <ac:spMk id="41" creationId="{265FC60C-1BDD-4ADA-B1EC-86EDA270A473}"/>
          </ac:spMkLst>
        </pc:spChg>
        <pc:spChg chg="mod">
          <ac:chgData name="Elshad Hajiyev" userId="4ff5bd41dd3fb9fd" providerId="LiveId" clId="{931ABDA8-0795-443F-A339-8CF7737C9C35}" dt="2020-08-25T08:50:48.250" v="475"/>
          <ac:spMkLst>
            <pc:docMk/>
            <pc:sldMk cId="1254258461" sldId="2440"/>
            <ac:spMk id="44" creationId="{57AD14E0-16D2-4985-A822-EAFCDE2EE7A0}"/>
          </ac:spMkLst>
        </pc:spChg>
        <pc:spChg chg="mod">
          <ac:chgData name="Elshad Hajiyev" userId="4ff5bd41dd3fb9fd" providerId="LiveId" clId="{931ABDA8-0795-443F-A339-8CF7737C9C35}" dt="2020-08-25T08:50:48.250" v="475"/>
          <ac:spMkLst>
            <pc:docMk/>
            <pc:sldMk cId="1254258461" sldId="2440"/>
            <ac:spMk id="45" creationId="{E46D956B-C60A-4B85-931D-7EAA67D5BB35}"/>
          </ac:spMkLst>
        </pc:spChg>
        <pc:spChg chg="mod">
          <ac:chgData name="Elshad Hajiyev" userId="4ff5bd41dd3fb9fd" providerId="LiveId" clId="{931ABDA8-0795-443F-A339-8CF7737C9C35}" dt="2020-08-25T08:50:48.250" v="475"/>
          <ac:spMkLst>
            <pc:docMk/>
            <pc:sldMk cId="1254258461" sldId="2440"/>
            <ac:spMk id="47" creationId="{E8D68EB7-B67F-412A-8E23-66E4AA6298C0}"/>
          </ac:spMkLst>
        </pc:spChg>
        <pc:spChg chg="mod">
          <ac:chgData name="Elshad Hajiyev" userId="4ff5bd41dd3fb9fd" providerId="LiveId" clId="{931ABDA8-0795-443F-A339-8CF7737C9C35}" dt="2020-08-25T08:50:48.250" v="475"/>
          <ac:spMkLst>
            <pc:docMk/>
            <pc:sldMk cId="1254258461" sldId="2440"/>
            <ac:spMk id="48" creationId="{6C071AAA-9680-4FE0-B32B-2662A04C3A95}"/>
          </ac:spMkLst>
        </pc:spChg>
        <pc:spChg chg="mod">
          <ac:chgData name="Elshad Hajiyev" userId="4ff5bd41dd3fb9fd" providerId="LiveId" clId="{931ABDA8-0795-443F-A339-8CF7737C9C35}" dt="2020-08-25T08:50:48.250" v="475"/>
          <ac:spMkLst>
            <pc:docMk/>
            <pc:sldMk cId="1254258461" sldId="2440"/>
            <ac:spMk id="50" creationId="{D4818030-77F4-4A08-ABBD-0FBBB20AC6F0}"/>
          </ac:spMkLst>
        </pc:spChg>
        <pc:spChg chg="mod">
          <ac:chgData name="Elshad Hajiyev" userId="4ff5bd41dd3fb9fd" providerId="LiveId" clId="{931ABDA8-0795-443F-A339-8CF7737C9C35}" dt="2020-08-25T08:50:48.250" v="475"/>
          <ac:spMkLst>
            <pc:docMk/>
            <pc:sldMk cId="1254258461" sldId="2440"/>
            <ac:spMk id="51" creationId="{23E1B83B-4BC1-4800-B1CA-8B17628E8CEB}"/>
          </ac:spMkLst>
        </pc:spChg>
        <pc:spChg chg="add mod">
          <ac:chgData name="Elshad Hajiyev" userId="4ff5bd41dd3fb9fd" providerId="LiveId" clId="{931ABDA8-0795-443F-A339-8CF7737C9C35}" dt="2020-08-25T08:50:48.250" v="475"/>
          <ac:spMkLst>
            <pc:docMk/>
            <pc:sldMk cId="1254258461" sldId="2440"/>
            <ac:spMk id="52" creationId="{F3E8809A-09DE-4CC5-84CF-E8502D1F0513}"/>
          </ac:spMkLst>
        </pc:spChg>
        <pc:spChg chg="add mod">
          <ac:chgData name="Elshad Hajiyev" userId="4ff5bd41dd3fb9fd" providerId="LiveId" clId="{931ABDA8-0795-443F-A339-8CF7737C9C35}" dt="2020-08-25T08:50:48.250" v="475"/>
          <ac:spMkLst>
            <pc:docMk/>
            <pc:sldMk cId="1254258461" sldId="2440"/>
            <ac:spMk id="53" creationId="{8B5ABD64-E381-4828-9A4C-404F2488F4F1}"/>
          </ac:spMkLst>
        </pc:spChg>
        <pc:spChg chg="add mod">
          <ac:chgData name="Elshad Hajiyev" userId="4ff5bd41dd3fb9fd" providerId="LiveId" clId="{931ABDA8-0795-443F-A339-8CF7737C9C35}" dt="2020-08-25T08:50:48.250" v="475"/>
          <ac:spMkLst>
            <pc:docMk/>
            <pc:sldMk cId="1254258461" sldId="2440"/>
            <ac:spMk id="54" creationId="{62563550-276F-4865-97BE-1B9F4337636A}"/>
          </ac:spMkLst>
        </pc:spChg>
        <pc:spChg chg="add mod">
          <ac:chgData name="Elshad Hajiyev" userId="4ff5bd41dd3fb9fd" providerId="LiveId" clId="{931ABDA8-0795-443F-A339-8CF7737C9C35}" dt="2020-08-25T08:50:48.250" v="475"/>
          <ac:spMkLst>
            <pc:docMk/>
            <pc:sldMk cId="1254258461" sldId="2440"/>
            <ac:spMk id="55" creationId="{A5DC4D61-D1B6-463C-9D01-53064E908D34}"/>
          </ac:spMkLst>
        </pc:spChg>
        <pc:spChg chg="add mod">
          <ac:chgData name="Elshad Hajiyev" userId="4ff5bd41dd3fb9fd" providerId="LiveId" clId="{931ABDA8-0795-443F-A339-8CF7737C9C35}" dt="2020-08-25T08:50:48.250" v="475"/>
          <ac:spMkLst>
            <pc:docMk/>
            <pc:sldMk cId="1254258461" sldId="2440"/>
            <ac:spMk id="56" creationId="{CA4004EE-74C4-44BA-B582-416B2A3F0037}"/>
          </ac:spMkLst>
        </pc:spChg>
        <pc:spChg chg="add mod">
          <ac:chgData name="Elshad Hajiyev" userId="4ff5bd41dd3fb9fd" providerId="LiveId" clId="{931ABDA8-0795-443F-A339-8CF7737C9C35}" dt="2020-08-25T08:50:48.250" v="475"/>
          <ac:spMkLst>
            <pc:docMk/>
            <pc:sldMk cId="1254258461" sldId="2440"/>
            <ac:spMk id="57" creationId="{2436972F-3D91-4FAA-BF84-D814CF8C3CE0}"/>
          </ac:spMkLst>
        </pc:spChg>
        <pc:grpChg chg="del">
          <ac:chgData name="Elshad Hajiyev" userId="4ff5bd41dd3fb9fd" providerId="LiveId" clId="{931ABDA8-0795-443F-A339-8CF7737C9C35}" dt="2020-08-25T08:50:40.983" v="474" actId="478"/>
          <ac:grpSpMkLst>
            <pc:docMk/>
            <pc:sldMk cId="1254258461" sldId="2440"/>
            <ac:grpSpMk id="16" creationId="{7F82D511-0859-4583-B94E-B879129B4D02}"/>
          </ac:grpSpMkLst>
        </pc:grpChg>
        <pc:grpChg chg="del">
          <ac:chgData name="Elshad Hajiyev" userId="4ff5bd41dd3fb9fd" providerId="LiveId" clId="{931ABDA8-0795-443F-A339-8CF7737C9C35}" dt="2020-08-25T08:50:40.983" v="474" actId="478"/>
          <ac:grpSpMkLst>
            <pc:docMk/>
            <pc:sldMk cId="1254258461" sldId="2440"/>
            <ac:grpSpMk id="19" creationId="{E745CC40-F854-41F8-9A44-88614B6E043C}"/>
          </ac:grpSpMkLst>
        </pc:grpChg>
        <pc:grpChg chg="del">
          <ac:chgData name="Elshad Hajiyev" userId="4ff5bd41dd3fb9fd" providerId="LiveId" clId="{931ABDA8-0795-443F-A339-8CF7737C9C35}" dt="2020-08-25T08:50:40.983" v="474" actId="478"/>
          <ac:grpSpMkLst>
            <pc:docMk/>
            <pc:sldMk cId="1254258461" sldId="2440"/>
            <ac:grpSpMk id="22" creationId="{9A21C3CA-37DB-42EB-A609-AECEA3C68F60}"/>
          </ac:grpSpMkLst>
        </pc:grpChg>
        <pc:grpChg chg="del">
          <ac:chgData name="Elshad Hajiyev" userId="4ff5bd41dd3fb9fd" providerId="LiveId" clId="{931ABDA8-0795-443F-A339-8CF7737C9C35}" dt="2020-08-25T08:50:40.983" v="474" actId="478"/>
          <ac:grpSpMkLst>
            <pc:docMk/>
            <pc:sldMk cId="1254258461" sldId="2440"/>
            <ac:grpSpMk id="25" creationId="{A8DE45B5-B896-4A0D-BE3E-F74A510A2883}"/>
          </ac:grpSpMkLst>
        </pc:grpChg>
        <pc:grpChg chg="del">
          <ac:chgData name="Elshad Hajiyev" userId="4ff5bd41dd3fb9fd" providerId="LiveId" clId="{931ABDA8-0795-443F-A339-8CF7737C9C35}" dt="2020-08-25T08:50:40.983" v="474" actId="478"/>
          <ac:grpSpMkLst>
            <pc:docMk/>
            <pc:sldMk cId="1254258461" sldId="2440"/>
            <ac:grpSpMk id="28" creationId="{58EAE37C-D514-43BD-906A-D9E3FA5B0F6B}"/>
          </ac:grpSpMkLst>
        </pc:grpChg>
        <pc:grpChg chg="del">
          <ac:chgData name="Elshad Hajiyev" userId="4ff5bd41dd3fb9fd" providerId="LiveId" clId="{931ABDA8-0795-443F-A339-8CF7737C9C35}" dt="2020-08-25T08:50:40.983" v="474" actId="478"/>
          <ac:grpSpMkLst>
            <pc:docMk/>
            <pc:sldMk cId="1254258461" sldId="2440"/>
            <ac:grpSpMk id="31" creationId="{940CDCDF-DF94-434D-A45F-B003E5BE0302}"/>
          </ac:grpSpMkLst>
        </pc:grpChg>
        <pc:grpChg chg="add mod">
          <ac:chgData name="Elshad Hajiyev" userId="4ff5bd41dd3fb9fd" providerId="LiveId" clId="{931ABDA8-0795-443F-A339-8CF7737C9C35}" dt="2020-08-25T08:50:48.250" v="475"/>
          <ac:grpSpMkLst>
            <pc:docMk/>
            <pc:sldMk cId="1254258461" sldId="2440"/>
            <ac:grpSpMk id="43" creationId="{BCEB0D02-F1F7-408E-B9AE-82DE8BDF9FF1}"/>
          </ac:grpSpMkLst>
        </pc:grpChg>
        <pc:grpChg chg="add mod">
          <ac:chgData name="Elshad Hajiyev" userId="4ff5bd41dd3fb9fd" providerId="LiveId" clId="{931ABDA8-0795-443F-A339-8CF7737C9C35}" dt="2020-08-25T08:50:48.250" v="475"/>
          <ac:grpSpMkLst>
            <pc:docMk/>
            <pc:sldMk cId="1254258461" sldId="2440"/>
            <ac:grpSpMk id="46" creationId="{CD2AFDD2-BE06-4774-9F5F-797B818F4701}"/>
          </ac:grpSpMkLst>
        </pc:grpChg>
        <pc:grpChg chg="add mod">
          <ac:chgData name="Elshad Hajiyev" userId="4ff5bd41dd3fb9fd" providerId="LiveId" clId="{931ABDA8-0795-443F-A339-8CF7737C9C35}" dt="2020-08-25T08:50:48.250" v="475"/>
          <ac:grpSpMkLst>
            <pc:docMk/>
            <pc:sldMk cId="1254258461" sldId="2440"/>
            <ac:grpSpMk id="49" creationId="{ADED5B26-E821-4F27-9211-DD54BB032B18}"/>
          </ac:grpSpMkLst>
        </pc:grpChg>
        <pc:picChg chg="add mod">
          <ac:chgData name="Elshad Hajiyev" userId="4ff5bd41dd3fb9fd" providerId="LiveId" clId="{931ABDA8-0795-443F-A339-8CF7737C9C35}" dt="2020-08-25T08:50:48.250" v="475"/>
          <ac:picMkLst>
            <pc:docMk/>
            <pc:sldMk cId="1254258461" sldId="2440"/>
            <ac:picMk id="40" creationId="{9E3DA4F2-F657-4FDC-AB02-677E8AD5CCB5}"/>
          </ac:picMkLst>
        </pc:picChg>
        <pc:cxnChg chg="add mod">
          <ac:chgData name="Elshad Hajiyev" userId="4ff5bd41dd3fb9fd" providerId="LiveId" clId="{931ABDA8-0795-443F-A339-8CF7737C9C35}" dt="2020-08-25T08:50:48.250" v="475"/>
          <ac:cxnSpMkLst>
            <pc:docMk/>
            <pc:sldMk cId="1254258461" sldId="2440"/>
            <ac:cxnSpMk id="42" creationId="{9C5189B8-9EC0-4C46-911C-928B503B3F37}"/>
          </ac:cxnSpMkLst>
        </pc:cxnChg>
      </pc:sldChg>
      <pc:sldChg chg="addSp delSp modSp new mod">
        <pc:chgData name="Elshad Hajiyev" userId="4ff5bd41dd3fb9fd" providerId="LiveId" clId="{931ABDA8-0795-443F-A339-8CF7737C9C35}" dt="2020-08-25T10:10:53.694" v="767" actId="14100"/>
        <pc:sldMkLst>
          <pc:docMk/>
          <pc:sldMk cId="460311034" sldId="2441"/>
        </pc:sldMkLst>
        <pc:spChg chg="del">
          <ac:chgData name="Elshad Hajiyev" userId="4ff5bd41dd3fb9fd" providerId="LiveId" clId="{931ABDA8-0795-443F-A339-8CF7737C9C35}" dt="2020-08-25T10:08:18.397" v="729" actId="931"/>
          <ac:spMkLst>
            <pc:docMk/>
            <pc:sldMk cId="460311034" sldId="2441"/>
            <ac:spMk id="2" creationId="{817C4DFC-4298-4228-8180-0BBEC211CB26}"/>
          </ac:spMkLst>
        </pc:spChg>
        <pc:spChg chg="mod">
          <ac:chgData name="Elshad Hajiyev" userId="4ff5bd41dd3fb9fd" providerId="LiveId" clId="{931ABDA8-0795-443F-A339-8CF7737C9C35}" dt="2020-08-25T10:10:46.930" v="766" actId="1076"/>
          <ac:spMkLst>
            <pc:docMk/>
            <pc:sldMk cId="460311034" sldId="2441"/>
            <ac:spMk id="3" creationId="{25809165-5E79-46AA-AD93-4F408ABEB08A}"/>
          </ac:spMkLst>
        </pc:spChg>
        <pc:spChg chg="del">
          <ac:chgData name="Elshad Hajiyev" userId="4ff5bd41dd3fb9fd" providerId="LiveId" clId="{931ABDA8-0795-443F-A339-8CF7737C9C35}" dt="2020-08-25T10:09:11.439" v="735" actId="478"/>
          <ac:spMkLst>
            <pc:docMk/>
            <pc:sldMk cId="460311034" sldId="2441"/>
            <ac:spMk id="4" creationId="{93A14B27-0C19-4CB2-86BC-20A416647E2A}"/>
          </ac:spMkLst>
        </pc:spChg>
        <pc:spChg chg="add mod">
          <ac:chgData name="Elshad Hajiyev" userId="4ff5bd41dd3fb9fd" providerId="LiveId" clId="{931ABDA8-0795-443F-A339-8CF7737C9C35}" dt="2020-08-25T10:10:20.940" v="755" actId="164"/>
          <ac:spMkLst>
            <pc:docMk/>
            <pc:sldMk cId="460311034" sldId="2441"/>
            <ac:spMk id="9" creationId="{7D4FFF48-BCC8-450B-9DC0-54CDEDF9A2F7}"/>
          </ac:spMkLst>
        </pc:spChg>
        <pc:spChg chg="add mod">
          <ac:chgData name="Elshad Hajiyev" userId="4ff5bd41dd3fb9fd" providerId="LiveId" clId="{931ABDA8-0795-443F-A339-8CF7737C9C35}" dt="2020-08-25T10:10:20.940" v="755" actId="164"/>
          <ac:spMkLst>
            <pc:docMk/>
            <pc:sldMk cId="460311034" sldId="2441"/>
            <ac:spMk id="11" creationId="{2E80E4DD-33AF-4C00-880C-6B961B535737}"/>
          </ac:spMkLst>
        </pc:spChg>
        <pc:spChg chg="add mod">
          <ac:chgData name="Elshad Hajiyev" userId="4ff5bd41dd3fb9fd" providerId="LiveId" clId="{931ABDA8-0795-443F-A339-8CF7737C9C35}" dt="2020-08-25T10:10:13.519" v="753" actId="164"/>
          <ac:spMkLst>
            <pc:docMk/>
            <pc:sldMk cId="460311034" sldId="2441"/>
            <ac:spMk id="13" creationId="{CC7CBB7A-D381-46F0-BD7A-F0121D1217E9}"/>
          </ac:spMkLst>
        </pc:spChg>
        <pc:spChg chg="add mod">
          <ac:chgData name="Elshad Hajiyev" userId="4ff5bd41dd3fb9fd" providerId="LiveId" clId="{931ABDA8-0795-443F-A339-8CF7737C9C35}" dt="2020-08-25T10:10:27.606" v="759" actId="1076"/>
          <ac:spMkLst>
            <pc:docMk/>
            <pc:sldMk cId="460311034" sldId="2441"/>
            <ac:spMk id="15" creationId="{EB1ECE0F-BF3F-482A-8EEE-1B90FA4F905A}"/>
          </ac:spMkLst>
        </pc:spChg>
        <pc:spChg chg="add mod">
          <ac:chgData name="Elshad Hajiyev" userId="4ff5bd41dd3fb9fd" providerId="LiveId" clId="{931ABDA8-0795-443F-A339-8CF7737C9C35}" dt="2020-08-25T10:10:16.951" v="754" actId="164"/>
          <ac:spMkLst>
            <pc:docMk/>
            <pc:sldMk cId="460311034" sldId="2441"/>
            <ac:spMk id="17" creationId="{B654D67F-4841-47FD-B787-DE80A913E2B1}"/>
          </ac:spMkLst>
        </pc:spChg>
        <pc:spChg chg="add mod">
          <ac:chgData name="Elshad Hajiyev" userId="4ff5bd41dd3fb9fd" providerId="LiveId" clId="{931ABDA8-0795-443F-A339-8CF7737C9C35}" dt="2020-08-25T10:10:16.951" v="754" actId="164"/>
          <ac:spMkLst>
            <pc:docMk/>
            <pc:sldMk cId="460311034" sldId="2441"/>
            <ac:spMk id="19" creationId="{BA1D4767-9472-4DDB-A396-D171352931FC}"/>
          </ac:spMkLst>
        </pc:spChg>
        <pc:spChg chg="add mod">
          <ac:chgData name="Elshad Hajiyev" userId="4ff5bd41dd3fb9fd" providerId="LiveId" clId="{931ABDA8-0795-443F-A339-8CF7737C9C35}" dt="2020-08-25T10:10:43.846" v="765" actId="1076"/>
          <ac:spMkLst>
            <pc:docMk/>
            <pc:sldMk cId="460311034" sldId="2441"/>
            <ac:spMk id="21" creationId="{627C1127-BF22-48F0-A934-C364EDECDB11}"/>
          </ac:spMkLst>
        </pc:spChg>
        <pc:grpChg chg="add mod">
          <ac:chgData name="Elshad Hajiyev" userId="4ff5bd41dd3fb9fd" providerId="LiveId" clId="{931ABDA8-0795-443F-A339-8CF7737C9C35}" dt="2020-08-25T10:10:37.350" v="762" actId="1076"/>
          <ac:grpSpMkLst>
            <pc:docMk/>
            <pc:sldMk cId="460311034" sldId="2441"/>
            <ac:grpSpMk id="22" creationId="{108202D2-A2D9-4458-BEE8-2527563719FF}"/>
          </ac:grpSpMkLst>
        </pc:grpChg>
        <pc:grpChg chg="add mod">
          <ac:chgData name="Elshad Hajiyev" userId="4ff5bd41dd3fb9fd" providerId="LiveId" clId="{931ABDA8-0795-443F-A339-8CF7737C9C35}" dt="2020-08-25T10:10:41.682" v="764" actId="1076"/>
          <ac:grpSpMkLst>
            <pc:docMk/>
            <pc:sldMk cId="460311034" sldId="2441"/>
            <ac:grpSpMk id="23" creationId="{24414A1C-5B85-4FEF-A05F-CDEF987772AA}"/>
          </ac:grpSpMkLst>
        </pc:grpChg>
        <pc:grpChg chg="add mod">
          <ac:chgData name="Elshad Hajiyev" userId="4ff5bd41dd3fb9fd" providerId="LiveId" clId="{931ABDA8-0795-443F-A339-8CF7737C9C35}" dt="2020-08-25T10:10:38.874" v="763" actId="1076"/>
          <ac:grpSpMkLst>
            <pc:docMk/>
            <pc:sldMk cId="460311034" sldId="2441"/>
            <ac:grpSpMk id="24" creationId="{2A5576DE-0BAC-4CA7-B884-855714D53C1D}"/>
          </ac:grpSpMkLst>
        </pc:grpChg>
        <pc:picChg chg="add mod">
          <ac:chgData name="Elshad Hajiyev" userId="4ff5bd41dd3fb9fd" providerId="LiveId" clId="{931ABDA8-0795-443F-A339-8CF7737C9C35}" dt="2020-08-25T10:10:53.694" v="767" actId="14100"/>
          <ac:picMkLst>
            <pc:docMk/>
            <pc:sldMk cId="460311034" sldId="2441"/>
            <ac:picMk id="7" creationId="{B0E57A51-D943-42A8-BA1B-B356E882D16B}"/>
          </ac:picMkLst>
        </pc:picChg>
      </pc:sldChg>
      <pc:sldChg chg="add del">
        <pc:chgData name="Elshad Hajiyev" userId="4ff5bd41dd3fb9fd" providerId="LiveId" clId="{931ABDA8-0795-443F-A339-8CF7737C9C35}" dt="2020-08-26T14:22:14.104" v="785" actId="47"/>
        <pc:sldMkLst>
          <pc:docMk/>
          <pc:sldMk cId="1038373357" sldId="2442"/>
        </pc:sldMkLst>
      </pc:sldChg>
      <pc:sldChg chg="addSp delSp modSp new mod">
        <pc:chgData name="Elshad Hajiyev" userId="4ff5bd41dd3fb9fd" providerId="LiveId" clId="{931ABDA8-0795-443F-A339-8CF7737C9C35}" dt="2020-08-26T14:26:53.447" v="855" actId="1076"/>
        <pc:sldMkLst>
          <pc:docMk/>
          <pc:sldMk cId="1803834345" sldId="2442"/>
        </pc:sldMkLst>
        <pc:spChg chg="mod">
          <ac:chgData name="Elshad Hajiyev" userId="4ff5bd41dd3fb9fd" providerId="LiveId" clId="{931ABDA8-0795-443F-A339-8CF7737C9C35}" dt="2020-08-26T14:22:39.432" v="793" actId="20577"/>
          <ac:spMkLst>
            <pc:docMk/>
            <pc:sldMk cId="1803834345" sldId="2442"/>
            <ac:spMk id="2" creationId="{E88EAFAB-A7F6-4563-AA61-2EB8F0944920}"/>
          </ac:spMkLst>
        </pc:spChg>
        <pc:spChg chg="mod">
          <ac:chgData name="Elshad Hajiyev" userId="4ff5bd41dd3fb9fd" providerId="LiveId" clId="{931ABDA8-0795-443F-A339-8CF7737C9C35}" dt="2020-08-26T14:26:16.341" v="848" actId="14100"/>
          <ac:spMkLst>
            <pc:docMk/>
            <pc:sldMk cId="1803834345" sldId="2442"/>
            <ac:spMk id="3" creationId="{93E80172-6E15-45A1-9E9D-3A44DF6F2E3C}"/>
          </ac:spMkLst>
        </pc:spChg>
        <pc:spChg chg="add del mod">
          <ac:chgData name="Elshad Hajiyev" userId="4ff5bd41dd3fb9fd" providerId="LiveId" clId="{931ABDA8-0795-443F-A339-8CF7737C9C35}" dt="2020-08-26T14:22:32.862" v="788"/>
          <ac:spMkLst>
            <pc:docMk/>
            <pc:sldMk cId="1803834345" sldId="2442"/>
            <ac:spMk id="5" creationId="{3DB745CB-775E-4C2A-AB27-BFDEE39A036E}"/>
          </ac:spMkLst>
        </pc:spChg>
        <pc:spChg chg="add del mod">
          <ac:chgData name="Elshad Hajiyev" userId="4ff5bd41dd3fb9fd" providerId="LiveId" clId="{931ABDA8-0795-443F-A339-8CF7737C9C35}" dt="2020-08-26T14:22:32.862" v="788"/>
          <ac:spMkLst>
            <pc:docMk/>
            <pc:sldMk cId="1803834345" sldId="2442"/>
            <ac:spMk id="6" creationId="{0BBCBBA7-8351-4C59-9568-1AB9E905F187}"/>
          </ac:spMkLst>
        </pc:spChg>
        <pc:spChg chg="add del">
          <ac:chgData name="Elshad Hajiyev" userId="4ff5bd41dd3fb9fd" providerId="LiveId" clId="{931ABDA8-0795-443F-A339-8CF7737C9C35}" dt="2020-08-26T14:23:06.036" v="795" actId="478"/>
          <ac:spMkLst>
            <pc:docMk/>
            <pc:sldMk cId="1803834345" sldId="2442"/>
            <ac:spMk id="8" creationId="{4904EBF8-31A8-4F50-9C20-24B4818AC25B}"/>
          </ac:spMkLst>
        </pc:spChg>
        <pc:spChg chg="add del">
          <ac:chgData name="Elshad Hajiyev" userId="4ff5bd41dd3fb9fd" providerId="LiveId" clId="{931ABDA8-0795-443F-A339-8CF7737C9C35}" dt="2020-08-26T14:23:08.111" v="796" actId="478"/>
          <ac:spMkLst>
            <pc:docMk/>
            <pc:sldMk cId="1803834345" sldId="2442"/>
            <ac:spMk id="10" creationId="{F1A2F5E7-EE74-4FDA-A46D-B6147D918CC2}"/>
          </ac:spMkLst>
        </pc:spChg>
        <pc:spChg chg="add del">
          <ac:chgData name="Elshad Hajiyev" userId="4ff5bd41dd3fb9fd" providerId="LiveId" clId="{931ABDA8-0795-443F-A339-8CF7737C9C35}" dt="2020-08-26T14:23:09.496" v="797" actId="478"/>
          <ac:spMkLst>
            <pc:docMk/>
            <pc:sldMk cId="1803834345" sldId="2442"/>
            <ac:spMk id="12" creationId="{498BD8DC-FD34-47F0-BE6E-5CA06DC34697}"/>
          </ac:spMkLst>
        </pc:spChg>
        <pc:spChg chg="add del">
          <ac:chgData name="Elshad Hajiyev" userId="4ff5bd41dd3fb9fd" providerId="LiveId" clId="{931ABDA8-0795-443F-A339-8CF7737C9C35}" dt="2020-08-26T14:23:10.566" v="798" actId="478"/>
          <ac:spMkLst>
            <pc:docMk/>
            <pc:sldMk cId="1803834345" sldId="2442"/>
            <ac:spMk id="14" creationId="{AC50FFA3-E5BB-4B79-A588-F37F2995092F}"/>
          </ac:spMkLst>
        </pc:spChg>
        <pc:spChg chg="add del">
          <ac:chgData name="Elshad Hajiyev" userId="4ff5bd41dd3fb9fd" providerId="LiveId" clId="{931ABDA8-0795-443F-A339-8CF7737C9C35}" dt="2020-08-26T14:23:11.529" v="799" actId="478"/>
          <ac:spMkLst>
            <pc:docMk/>
            <pc:sldMk cId="1803834345" sldId="2442"/>
            <ac:spMk id="16" creationId="{A56621E8-6B67-43E4-BA4E-FA42A54410F1}"/>
          </ac:spMkLst>
        </pc:spChg>
        <pc:spChg chg="add mod">
          <ac:chgData name="Elshad Hajiyev" userId="4ff5bd41dd3fb9fd" providerId="LiveId" clId="{931ABDA8-0795-443F-A339-8CF7737C9C35}" dt="2020-08-26T14:26:46.020" v="853" actId="408"/>
          <ac:spMkLst>
            <pc:docMk/>
            <pc:sldMk cId="1803834345" sldId="2442"/>
            <ac:spMk id="18" creationId="{C51B5911-781D-46A1-9355-D59523E16EE2}"/>
          </ac:spMkLst>
        </pc:spChg>
        <pc:spChg chg="add mod">
          <ac:chgData name="Elshad Hajiyev" userId="4ff5bd41dd3fb9fd" providerId="LiveId" clId="{931ABDA8-0795-443F-A339-8CF7737C9C35}" dt="2020-08-26T14:26:46.020" v="853" actId="408"/>
          <ac:spMkLst>
            <pc:docMk/>
            <pc:sldMk cId="1803834345" sldId="2442"/>
            <ac:spMk id="20" creationId="{50333C9D-2974-4E24-9399-0854ECE96766}"/>
          </ac:spMkLst>
        </pc:spChg>
        <pc:spChg chg="add mod">
          <ac:chgData name="Elshad Hajiyev" userId="4ff5bd41dd3fb9fd" providerId="LiveId" clId="{931ABDA8-0795-443F-A339-8CF7737C9C35}" dt="2020-08-26T14:26:46.020" v="853" actId="408"/>
          <ac:spMkLst>
            <pc:docMk/>
            <pc:sldMk cId="1803834345" sldId="2442"/>
            <ac:spMk id="22" creationId="{37DDDEA7-2034-45FF-AF94-814CC933A91B}"/>
          </ac:spMkLst>
        </pc:spChg>
        <pc:spChg chg="add mod">
          <ac:chgData name="Elshad Hajiyev" userId="4ff5bd41dd3fb9fd" providerId="LiveId" clId="{931ABDA8-0795-443F-A339-8CF7737C9C35}" dt="2020-08-26T14:26:46.020" v="853" actId="408"/>
          <ac:spMkLst>
            <pc:docMk/>
            <pc:sldMk cId="1803834345" sldId="2442"/>
            <ac:spMk id="24" creationId="{0948A059-3A22-461A-9BF8-BFFE5918B9CC}"/>
          </ac:spMkLst>
        </pc:spChg>
        <pc:spChg chg="add mod">
          <ac:chgData name="Elshad Hajiyev" userId="4ff5bd41dd3fb9fd" providerId="LiveId" clId="{931ABDA8-0795-443F-A339-8CF7737C9C35}" dt="2020-08-26T14:26:53.447" v="855" actId="1076"/>
          <ac:spMkLst>
            <pc:docMk/>
            <pc:sldMk cId="1803834345" sldId="2442"/>
            <ac:spMk id="26" creationId="{2A4B6A8A-1F97-4566-870B-091589D33262}"/>
          </ac:spMkLst>
        </pc:spChg>
        <pc:spChg chg="add mod">
          <ac:chgData name="Elshad Hajiyev" userId="4ff5bd41dd3fb9fd" providerId="LiveId" clId="{931ABDA8-0795-443F-A339-8CF7737C9C35}" dt="2020-08-26T14:26:46.020" v="853" actId="408"/>
          <ac:spMkLst>
            <pc:docMk/>
            <pc:sldMk cId="1803834345" sldId="2442"/>
            <ac:spMk id="28" creationId="{D733E551-42B9-46DD-B75A-2A5DFAEC15B5}"/>
          </ac:spMkLst>
        </pc:spChg>
        <pc:spChg chg="add mod">
          <ac:chgData name="Elshad Hajiyev" userId="4ff5bd41dd3fb9fd" providerId="LiveId" clId="{931ABDA8-0795-443F-A339-8CF7737C9C35}" dt="2020-08-26T14:26:53.447" v="855" actId="1076"/>
          <ac:spMkLst>
            <pc:docMk/>
            <pc:sldMk cId="1803834345" sldId="2442"/>
            <ac:spMk id="30" creationId="{A4CCB638-B58A-49DB-96DF-E3AE1B256AE0}"/>
          </ac:spMkLst>
        </pc:spChg>
        <pc:spChg chg="add mod">
          <ac:chgData name="Elshad Hajiyev" userId="4ff5bd41dd3fb9fd" providerId="LiveId" clId="{931ABDA8-0795-443F-A339-8CF7737C9C35}" dt="2020-08-26T14:26:46.020" v="853" actId="408"/>
          <ac:spMkLst>
            <pc:docMk/>
            <pc:sldMk cId="1803834345" sldId="2442"/>
            <ac:spMk id="32" creationId="{DDB1401D-9A6C-4F27-B813-FF55A9DF4FD4}"/>
          </ac:spMkLst>
        </pc:spChg>
        <pc:spChg chg="add mod">
          <ac:chgData name="Elshad Hajiyev" userId="4ff5bd41dd3fb9fd" providerId="LiveId" clId="{931ABDA8-0795-443F-A339-8CF7737C9C35}" dt="2020-08-26T14:26:46.020" v="853" actId="408"/>
          <ac:spMkLst>
            <pc:docMk/>
            <pc:sldMk cId="1803834345" sldId="2442"/>
            <ac:spMk id="34" creationId="{2FFEE485-6013-44C6-A1DD-D26925F9F535}"/>
          </ac:spMkLst>
        </pc:spChg>
        <pc:spChg chg="add mod">
          <ac:chgData name="Elshad Hajiyev" userId="4ff5bd41dd3fb9fd" providerId="LiveId" clId="{931ABDA8-0795-443F-A339-8CF7737C9C35}" dt="2020-08-26T14:26:46.020" v="853" actId="408"/>
          <ac:spMkLst>
            <pc:docMk/>
            <pc:sldMk cId="1803834345" sldId="2442"/>
            <ac:spMk id="36" creationId="{A10DFAD7-5B1F-45E3-A38E-9BB6C6874D86}"/>
          </ac:spMkLst>
        </pc:spChg>
        <pc:spChg chg="add mod">
          <ac:chgData name="Elshad Hajiyev" userId="4ff5bd41dd3fb9fd" providerId="LiveId" clId="{931ABDA8-0795-443F-A339-8CF7737C9C35}" dt="2020-08-26T14:26:53.062" v="854" actId="1076"/>
          <ac:spMkLst>
            <pc:docMk/>
            <pc:sldMk cId="1803834345" sldId="2442"/>
            <ac:spMk id="43" creationId="{8EC4A092-637F-4591-B298-E6A0DB71F7A7}"/>
          </ac:spMkLst>
        </pc:spChg>
        <pc:spChg chg="add mod">
          <ac:chgData name="Elshad Hajiyev" userId="4ff5bd41dd3fb9fd" providerId="LiveId" clId="{931ABDA8-0795-443F-A339-8CF7737C9C35}" dt="2020-08-26T14:26:46.020" v="853" actId="408"/>
          <ac:spMkLst>
            <pc:docMk/>
            <pc:sldMk cId="1803834345" sldId="2442"/>
            <ac:spMk id="44" creationId="{5CE557A6-1309-489D-B70D-A64C889FE90A}"/>
          </ac:spMkLst>
        </pc:spChg>
        <pc:spChg chg="add mod">
          <ac:chgData name="Elshad Hajiyev" userId="4ff5bd41dd3fb9fd" providerId="LiveId" clId="{931ABDA8-0795-443F-A339-8CF7737C9C35}" dt="2020-08-26T14:26:46.020" v="853" actId="408"/>
          <ac:spMkLst>
            <pc:docMk/>
            <pc:sldMk cId="1803834345" sldId="2442"/>
            <ac:spMk id="45" creationId="{C5895257-A306-4769-BC33-F6333780DD2C}"/>
          </ac:spMkLst>
        </pc:spChg>
        <pc:spChg chg="add mod">
          <ac:chgData name="Elshad Hajiyev" userId="4ff5bd41dd3fb9fd" providerId="LiveId" clId="{931ABDA8-0795-443F-A339-8CF7737C9C35}" dt="2020-08-26T14:26:46.020" v="853" actId="408"/>
          <ac:spMkLst>
            <pc:docMk/>
            <pc:sldMk cId="1803834345" sldId="2442"/>
            <ac:spMk id="46" creationId="{4AAB131E-1ACA-465A-AC3D-BFE23C9DA2DA}"/>
          </ac:spMkLst>
        </pc:spChg>
        <pc:spChg chg="add mod">
          <ac:chgData name="Elshad Hajiyev" userId="4ff5bd41dd3fb9fd" providerId="LiveId" clId="{931ABDA8-0795-443F-A339-8CF7737C9C35}" dt="2020-08-26T14:26:53.447" v="855" actId="1076"/>
          <ac:spMkLst>
            <pc:docMk/>
            <pc:sldMk cId="1803834345" sldId="2442"/>
            <ac:spMk id="47" creationId="{086D0BB3-D64F-437F-A7DC-D1931B6BCB72}"/>
          </ac:spMkLst>
        </pc:spChg>
        <pc:grpChg chg="add mod">
          <ac:chgData name="Elshad Hajiyev" userId="4ff5bd41dd3fb9fd" providerId="LiveId" clId="{931ABDA8-0795-443F-A339-8CF7737C9C35}" dt="2020-08-26T14:26:53.062" v="854" actId="1076"/>
          <ac:grpSpMkLst>
            <pc:docMk/>
            <pc:sldMk cId="1803834345" sldId="2442"/>
            <ac:grpSpMk id="37" creationId="{21CC84A6-AFCA-4ED1-9190-705431686E9B}"/>
          </ac:grpSpMkLst>
        </pc:grpChg>
        <pc:grpChg chg="add mod">
          <ac:chgData name="Elshad Hajiyev" userId="4ff5bd41dd3fb9fd" providerId="LiveId" clId="{931ABDA8-0795-443F-A339-8CF7737C9C35}" dt="2020-08-26T14:26:46.020" v="853" actId="408"/>
          <ac:grpSpMkLst>
            <pc:docMk/>
            <pc:sldMk cId="1803834345" sldId="2442"/>
            <ac:grpSpMk id="38" creationId="{BDA1075A-AB8F-4DA0-801B-A3E045E10EAE}"/>
          </ac:grpSpMkLst>
        </pc:grpChg>
        <pc:grpChg chg="add mod">
          <ac:chgData name="Elshad Hajiyev" userId="4ff5bd41dd3fb9fd" providerId="LiveId" clId="{931ABDA8-0795-443F-A339-8CF7737C9C35}" dt="2020-08-26T14:26:46.020" v="853" actId="408"/>
          <ac:grpSpMkLst>
            <pc:docMk/>
            <pc:sldMk cId="1803834345" sldId="2442"/>
            <ac:grpSpMk id="39" creationId="{5270CF60-EDA8-4F6C-8603-1801D8767FD3}"/>
          </ac:grpSpMkLst>
        </pc:grpChg>
        <pc:grpChg chg="add mod">
          <ac:chgData name="Elshad Hajiyev" userId="4ff5bd41dd3fb9fd" providerId="LiveId" clId="{931ABDA8-0795-443F-A339-8CF7737C9C35}" dt="2020-08-26T14:26:46.020" v="853" actId="408"/>
          <ac:grpSpMkLst>
            <pc:docMk/>
            <pc:sldMk cId="1803834345" sldId="2442"/>
            <ac:grpSpMk id="40" creationId="{706278EB-B008-4BD4-A7F5-CF72F43B5045}"/>
          </ac:grpSpMkLst>
        </pc:grpChg>
        <pc:grpChg chg="add mod">
          <ac:chgData name="Elshad Hajiyev" userId="4ff5bd41dd3fb9fd" providerId="LiveId" clId="{931ABDA8-0795-443F-A339-8CF7737C9C35}" dt="2020-08-26T14:26:53.447" v="855" actId="1076"/>
          <ac:grpSpMkLst>
            <pc:docMk/>
            <pc:sldMk cId="1803834345" sldId="2442"/>
            <ac:grpSpMk id="41" creationId="{78219B0A-1DB6-4183-9B56-B08B26B2772F}"/>
          </ac:grpSpMkLst>
        </pc:grpChg>
      </pc:sldChg>
      <pc:sldChg chg="addSp delSp modSp add mod ord">
        <pc:chgData name="Elshad Hajiyev" userId="4ff5bd41dd3fb9fd" providerId="LiveId" clId="{931ABDA8-0795-443F-A339-8CF7737C9C35}" dt="2020-08-26T14:36:08.619" v="996" actId="404"/>
        <pc:sldMkLst>
          <pc:docMk/>
          <pc:sldMk cId="2572021759" sldId="2443"/>
        </pc:sldMkLst>
        <pc:spChg chg="mod">
          <ac:chgData name="Elshad Hajiyev" userId="4ff5bd41dd3fb9fd" providerId="LiveId" clId="{931ABDA8-0795-443F-A339-8CF7737C9C35}" dt="2020-08-26T14:27:15.301" v="859"/>
          <ac:spMkLst>
            <pc:docMk/>
            <pc:sldMk cId="2572021759" sldId="2443"/>
            <ac:spMk id="2" creationId="{C09ADB54-3897-4872-B9B3-1888BB60FDFF}"/>
          </ac:spMkLst>
        </pc:spChg>
        <pc:spChg chg="add mod">
          <ac:chgData name="Elshad Hajiyev" userId="4ff5bd41dd3fb9fd" providerId="LiveId" clId="{931ABDA8-0795-443F-A339-8CF7737C9C35}" dt="2020-08-26T14:32:39.296" v="964" actId="1076"/>
          <ac:spMkLst>
            <pc:docMk/>
            <pc:sldMk cId="2572021759" sldId="2443"/>
            <ac:spMk id="7" creationId="{FBE9D033-6586-46D3-A475-DBDF8CA4D4EB}"/>
          </ac:spMkLst>
        </pc:spChg>
        <pc:spChg chg="mod">
          <ac:chgData name="Elshad Hajiyev" userId="4ff5bd41dd3fb9fd" providerId="LiveId" clId="{931ABDA8-0795-443F-A339-8CF7737C9C35}" dt="2020-08-26T14:32:51.393" v="975" actId="20577"/>
          <ac:spMkLst>
            <pc:docMk/>
            <pc:sldMk cId="2572021759" sldId="2443"/>
            <ac:spMk id="9" creationId="{E78EE2CD-5ED8-47CB-A5DD-D3FDE54DF5CD}"/>
          </ac:spMkLst>
        </pc:spChg>
        <pc:spChg chg="add mod">
          <ac:chgData name="Elshad Hajiyev" userId="4ff5bd41dd3fb9fd" providerId="LiveId" clId="{931ABDA8-0795-443F-A339-8CF7737C9C35}" dt="2020-08-26T14:35:23.836" v="995" actId="1076"/>
          <ac:spMkLst>
            <pc:docMk/>
            <pc:sldMk cId="2572021759" sldId="2443"/>
            <ac:spMk id="10" creationId="{CD059CA4-FBDB-4085-B780-39FCA1FFAAFC}"/>
          </ac:spMkLst>
        </pc:spChg>
        <pc:spChg chg="add mod">
          <ac:chgData name="Elshad Hajiyev" userId="4ff5bd41dd3fb9fd" providerId="LiveId" clId="{931ABDA8-0795-443F-A339-8CF7737C9C35}" dt="2020-08-26T14:35:13.427" v="992" actId="1076"/>
          <ac:spMkLst>
            <pc:docMk/>
            <pc:sldMk cId="2572021759" sldId="2443"/>
            <ac:spMk id="11" creationId="{9E4E706E-B060-4508-8755-7E6579CFC95B}"/>
          </ac:spMkLst>
        </pc:spChg>
        <pc:spChg chg="add mod">
          <ac:chgData name="Elshad Hajiyev" userId="4ff5bd41dd3fb9fd" providerId="LiveId" clId="{931ABDA8-0795-443F-A339-8CF7737C9C35}" dt="2020-08-26T14:35:19.372" v="993" actId="1076"/>
          <ac:spMkLst>
            <pc:docMk/>
            <pc:sldMk cId="2572021759" sldId="2443"/>
            <ac:spMk id="13" creationId="{5B233B0C-14C1-4268-955B-FF04D125E3E7}"/>
          </ac:spMkLst>
        </pc:spChg>
        <pc:graphicFrameChg chg="add mod modGraphic">
          <ac:chgData name="Elshad Hajiyev" userId="4ff5bd41dd3fb9fd" providerId="LiveId" clId="{931ABDA8-0795-443F-A339-8CF7737C9C35}" dt="2020-08-26T14:36:08.619" v="996" actId="404"/>
          <ac:graphicFrameMkLst>
            <pc:docMk/>
            <pc:sldMk cId="2572021759" sldId="2443"/>
            <ac:graphicFrameMk id="4" creationId="{48DF2CC2-6D57-4ABF-9E07-585561DBC9DA}"/>
          </ac:graphicFrameMkLst>
        </pc:graphicFrameChg>
        <pc:graphicFrameChg chg="del mod">
          <ac:chgData name="Elshad Hajiyev" userId="4ff5bd41dd3fb9fd" providerId="LiveId" clId="{931ABDA8-0795-443F-A339-8CF7737C9C35}" dt="2020-08-26T14:29:21.562" v="878" actId="478"/>
          <ac:graphicFrameMkLst>
            <pc:docMk/>
            <pc:sldMk cId="2572021759" sldId="2443"/>
            <ac:graphicFrameMk id="6" creationId="{6573B952-4CEE-4757-91AB-02A6F22E1CF3}"/>
          </ac:graphicFrameMkLst>
        </pc:graphicFrameChg>
        <pc:picChg chg="del">
          <ac:chgData name="Elshad Hajiyev" userId="4ff5bd41dd3fb9fd" providerId="LiveId" clId="{931ABDA8-0795-443F-A339-8CF7737C9C35}" dt="2020-08-26T14:27:24.499" v="862" actId="478"/>
          <ac:picMkLst>
            <pc:docMk/>
            <pc:sldMk cId="2572021759" sldId="2443"/>
            <ac:picMk id="3" creationId="{E17AFCF9-8D6A-4283-9B4B-8865E7FF8E56}"/>
          </ac:picMkLst>
        </pc:picChg>
      </pc:sldChg>
      <pc:sldChg chg="addSp delSp modSp add mod ord">
        <pc:chgData name="Elshad Hajiyev" userId="4ff5bd41dd3fb9fd" providerId="LiveId" clId="{931ABDA8-0795-443F-A339-8CF7737C9C35}" dt="2020-08-26T14:37:28.435" v="1012" actId="1076"/>
        <pc:sldMkLst>
          <pc:docMk/>
          <pc:sldMk cId="1288936255" sldId="2444"/>
        </pc:sldMkLst>
        <pc:spChg chg="mod">
          <ac:chgData name="Elshad Hajiyev" userId="4ff5bd41dd3fb9fd" providerId="LiveId" clId="{931ABDA8-0795-443F-A339-8CF7737C9C35}" dt="2020-08-26T14:36:35.213" v="1000"/>
          <ac:spMkLst>
            <pc:docMk/>
            <pc:sldMk cId="1288936255" sldId="2444"/>
            <ac:spMk id="2" creationId="{E88EAFAB-A7F6-4563-AA61-2EB8F0944920}"/>
          </ac:spMkLst>
        </pc:spChg>
        <pc:spChg chg="mod">
          <ac:chgData name="Elshad Hajiyev" userId="4ff5bd41dd3fb9fd" providerId="LiveId" clId="{931ABDA8-0795-443F-A339-8CF7737C9C35}" dt="2020-08-26T14:36:50.752" v="1005" actId="1076"/>
          <ac:spMkLst>
            <pc:docMk/>
            <pc:sldMk cId="1288936255" sldId="2444"/>
            <ac:spMk id="3" creationId="{93E80172-6E15-45A1-9E9D-3A44DF6F2E3C}"/>
          </ac:spMkLst>
        </pc:spChg>
        <pc:spChg chg="add del mod">
          <ac:chgData name="Elshad Hajiyev" userId="4ff5bd41dd3fb9fd" providerId="LiveId" clId="{931ABDA8-0795-443F-A339-8CF7737C9C35}" dt="2020-08-26T14:37:08.305" v="1008"/>
          <ac:spMkLst>
            <pc:docMk/>
            <pc:sldMk cId="1288936255" sldId="2444"/>
            <ac:spMk id="35" creationId="{1936E8AF-8C15-476C-9E4F-6E1F9E5AB4F6}"/>
          </ac:spMkLst>
        </pc:spChg>
        <pc:spChg chg="add del mod">
          <ac:chgData name="Elshad Hajiyev" userId="4ff5bd41dd3fb9fd" providerId="LiveId" clId="{931ABDA8-0795-443F-A339-8CF7737C9C35}" dt="2020-08-26T14:37:08.305" v="1008"/>
          <ac:spMkLst>
            <pc:docMk/>
            <pc:sldMk cId="1288936255" sldId="2444"/>
            <ac:spMk id="42" creationId="{85213277-F4E7-4DA9-A552-A2DE75E574CB}"/>
          </ac:spMkLst>
        </pc:spChg>
        <pc:spChg chg="del">
          <ac:chgData name="Elshad Hajiyev" userId="4ff5bd41dd3fb9fd" providerId="LiveId" clId="{931ABDA8-0795-443F-A339-8CF7737C9C35}" dt="2020-08-26T14:37:00.678" v="1006" actId="478"/>
          <ac:spMkLst>
            <pc:docMk/>
            <pc:sldMk cId="1288936255" sldId="2444"/>
            <ac:spMk id="43" creationId="{8EC4A092-637F-4591-B298-E6A0DB71F7A7}"/>
          </ac:spMkLst>
        </pc:spChg>
        <pc:spChg chg="del">
          <ac:chgData name="Elshad Hajiyev" userId="4ff5bd41dd3fb9fd" providerId="LiveId" clId="{931ABDA8-0795-443F-A339-8CF7737C9C35}" dt="2020-08-26T14:37:00.678" v="1006" actId="478"/>
          <ac:spMkLst>
            <pc:docMk/>
            <pc:sldMk cId="1288936255" sldId="2444"/>
            <ac:spMk id="44" creationId="{5CE557A6-1309-489D-B70D-A64C889FE90A}"/>
          </ac:spMkLst>
        </pc:spChg>
        <pc:spChg chg="del">
          <ac:chgData name="Elshad Hajiyev" userId="4ff5bd41dd3fb9fd" providerId="LiveId" clId="{931ABDA8-0795-443F-A339-8CF7737C9C35}" dt="2020-08-26T14:37:00.678" v="1006" actId="478"/>
          <ac:spMkLst>
            <pc:docMk/>
            <pc:sldMk cId="1288936255" sldId="2444"/>
            <ac:spMk id="45" creationId="{C5895257-A306-4769-BC33-F6333780DD2C}"/>
          </ac:spMkLst>
        </pc:spChg>
        <pc:spChg chg="del">
          <ac:chgData name="Elshad Hajiyev" userId="4ff5bd41dd3fb9fd" providerId="LiveId" clId="{931ABDA8-0795-443F-A339-8CF7737C9C35}" dt="2020-08-26T14:37:00.678" v="1006" actId="478"/>
          <ac:spMkLst>
            <pc:docMk/>
            <pc:sldMk cId="1288936255" sldId="2444"/>
            <ac:spMk id="46" creationId="{4AAB131E-1ACA-465A-AC3D-BFE23C9DA2DA}"/>
          </ac:spMkLst>
        </pc:spChg>
        <pc:spChg chg="del">
          <ac:chgData name="Elshad Hajiyev" userId="4ff5bd41dd3fb9fd" providerId="LiveId" clId="{931ABDA8-0795-443F-A339-8CF7737C9C35}" dt="2020-08-26T14:37:00.678" v="1006" actId="478"/>
          <ac:spMkLst>
            <pc:docMk/>
            <pc:sldMk cId="1288936255" sldId="2444"/>
            <ac:spMk id="47" creationId="{086D0BB3-D64F-437F-A7DC-D1931B6BCB72}"/>
          </ac:spMkLst>
        </pc:spChg>
        <pc:spChg chg="add del mod">
          <ac:chgData name="Elshad Hajiyev" userId="4ff5bd41dd3fb9fd" providerId="LiveId" clId="{931ABDA8-0795-443F-A339-8CF7737C9C35}" dt="2020-08-26T14:37:08.305" v="1008"/>
          <ac:spMkLst>
            <pc:docMk/>
            <pc:sldMk cId="1288936255" sldId="2444"/>
            <ac:spMk id="48" creationId="{32723D8D-CF19-436A-8BD1-8F6A1D3E0836}"/>
          </ac:spMkLst>
        </pc:spChg>
        <pc:spChg chg="add del mod">
          <ac:chgData name="Elshad Hajiyev" userId="4ff5bd41dd3fb9fd" providerId="LiveId" clId="{931ABDA8-0795-443F-A339-8CF7737C9C35}" dt="2020-08-26T14:37:08.305" v="1008"/>
          <ac:spMkLst>
            <pc:docMk/>
            <pc:sldMk cId="1288936255" sldId="2444"/>
            <ac:spMk id="49" creationId="{4C83CABC-933B-41E9-A749-8F922E9B4871}"/>
          </ac:spMkLst>
        </pc:spChg>
        <pc:spChg chg="add del mod">
          <ac:chgData name="Elshad Hajiyev" userId="4ff5bd41dd3fb9fd" providerId="LiveId" clId="{931ABDA8-0795-443F-A339-8CF7737C9C35}" dt="2020-08-26T14:37:08.305" v="1008"/>
          <ac:spMkLst>
            <pc:docMk/>
            <pc:sldMk cId="1288936255" sldId="2444"/>
            <ac:spMk id="50" creationId="{2960460F-C6E9-4F9C-8BA5-FC841E20C068}"/>
          </ac:spMkLst>
        </pc:spChg>
        <pc:spChg chg="add del mod">
          <ac:chgData name="Elshad Hajiyev" userId="4ff5bd41dd3fb9fd" providerId="LiveId" clId="{931ABDA8-0795-443F-A339-8CF7737C9C35}" dt="2020-08-26T14:37:08.305" v="1008"/>
          <ac:spMkLst>
            <pc:docMk/>
            <pc:sldMk cId="1288936255" sldId="2444"/>
            <ac:spMk id="51" creationId="{DCDB78B7-2688-44D4-9F76-EAA4EA2086A9}"/>
          </ac:spMkLst>
        </pc:spChg>
        <pc:spChg chg="add del mod">
          <ac:chgData name="Elshad Hajiyev" userId="4ff5bd41dd3fb9fd" providerId="LiveId" clId="{931ABDA8-0795-443F-A339-8CF7737C9C35}" dt="2020-08-26T14:37:08.305" v="1008"/>
          <ac:spMkLst>
            <pc:docMk/>
            <pc:sldMk cId="1288936255" sldId="2444"/>
            <ac:spMk id="52" creationId="{0D8A93AE-F94D-4318-88E9-ED8E43BDE04F}"/>
          </ac:spMkLst>
        </pc:spChg>
        <pc:spChg chg="add del mod">
          <ac:chgData name="Elshad Hajiyev" userId="4ff5bd41dd3fb9fd" providerId="LiveId" clId="{931ABDA8-0795-443F-A339-8CF7737C9C35}" dt="2020-08-26T14:37:08.305" v="1008"/>
          <ac:spMkLst>
            <pc:docMk/>
            <pc:sldMk cId="1288936255" sldId="2444"/>
            <ac:spMk id="53" creationId="{538BFC1D-FC4D-4766-99A6-74175263150C}"/>
          </ac:spMkLst>
        </pc:spChg>
        <pc:spChg chg="add del mod">
          <ac:chgData name="Elshad Hajiyev" userId="4ff5bd41dd3fb9fd" providerId="LiveId" clId="{931ABDA8-0795-443F-A339-8CF7737C9C35}" dt="2020-08-26T14:37:08.305" v="1008"/>
          <ac:spMkLst>
            <pc:docMk/>
            <pc:sldMk cId="1288936255" sldId="2444"/>
            <ac:spMk id="54" creationId="{F6E378DE-051B-4717-B87E-D5258648E855}"/>
          </ac:spMkLst>
        </pc:spChg>
        <pc:spChg chg="add del mod">
          <ac:chgData name="Elshad Hajiyev" userId="4ff5bd41dd3fb9fd" providerId="LiveId" clId="{931ABDA8-0795-443F-A339-8CF7737C9C35}" dt="2020-08-26T14:37:08.305" v="1008"/>
          <ac:spMkLst>
            <pc:docMk/>
            <pc:sldMk cId="1288936255" sldId="2444"/>
            <ac:spMk id="55" creationId="{1EC62CCF-6F8D-4735-A286-30BED421E642}"/>
          </ac:spMkLst>
        </pc:spChg>
        <pc:spChg chg="add del mod">
          <ac:chgData name="Elshad Hajiyev" userId="4ff5bd41dd3fb9fd" providerId="LiveId" clId="{931ABDA8-0795-443F-A339-8CF7737C9C35}" dt="2020-08-26T14:37:08.305" v="1008"/>
          <ac:spMkLst>
            <pc:docMk/>
            <pc:sldMk cId="1288936255" sldId="2444"/>
            <ac:spMk id="56" creationId="{3FC3BE63-F9CE-40AD-96D9-4E661F2296CF}"/>
          </ac:spMkLst>
        </pc:spChg>
        <pc:spChg chg="add del mod">
          <ac:chgData name="Elshad Hajiyev" userId="4ff5bd41dd3fb9fd" providerId="LiveId" clId="{931ABDA8-0795-443F-A339-8CF7737C9C35}" dt="2020-08-26T14:37:08.305" v="1008"/>
          <ac:spMkLst>
            <pc:docMk/>
            <pc:sldMk cId="1288936255" sldId="2444"/>
            <ac:spMk id="57" creationId="{CF29DA1F-F848-4644-8FAD-C61C6297C444}"/>
          </ac:spMkLst>
        </pc:spChg>
        <pc:spChg chg="add del mod">
          <ac:chgData name="Elshad Hajiyev" userId="4ff5bd41dd3fb9fd" providerId="LiveId" clId="{931ABDA8-0795-443F-A339-8CF7737C9C35}" dt="2020-08-26T14:37:08.305" v="1008"/>
          <ac:spMkLst>
            <pc:docMk/>
            <pc:sldMk cId="1288936255" sldId="2444"/>
            <ac:spMk id="58" creationId="{C64B56DA-998A-4F11-B7A5-B878651711DF}"/>
          </ac:spMkLst>
        </pc:spChg>
        <pc:spChg chg="add del mod">
          <ac:chgData name="Elshad Hajiyev" userId="4ff5bd41dd3fb9fd" providerId="LiveId" clId="{931ABDA8-0795-443F-A339-8CF7737C9C35}" dt="2020-08-26T14:37:08.305" v="1008"/>
          <ac:spMkLst>
            <pc:docMk/>
            <pc:sldMk cId="1288936255" sldId="2444"/>
            <ac:spMk id="59" creationId="{BD79E318-17A1-4899-9132-300330663844}"/>
          </ac:spMkLst>
        </pc:spChg>
        <pc:spChg chg="add del mod">
          <ac:chgData name="Elshad Hajiyev" userId="4ff5bd41dd3fb9fd" providerId="LiveId" clId="{931ABDA8-0795-443F-A339-8CF7737C9C35}" dt="2020-08-26T14:37:08.305" v="1008"/>
          <ac:spMkLst>
            <pc:docMk/>
            <pc:sldMk cId="1288936255" sldId="2444"/>
            <ac:spMk id="60" creationId="{5CDE20AF-A8CF-4C29-9DBA-5FD61A9AFA2B}"/>
          </ac:spMkLst>
        </pc:spChg>
        <pc:spChg chg="add del mod">
          <ac:chgData name="Elshad Hajiyev" userId="4ff5bd41dd3fb9fd" providerId="LiveId" clId="{931ABDA8-0795-443F-A339-8CF7737C9C35}" dt="2020-08-26T14:37:08.305" v="1008"/>
          <ac:spMkLst>
            <pc:docMk/>
            <pc:sldMk cId="1288936255" sldId="2444"/>
            <ac:spMk id="62" creationId="{FC09DF3A-B13D-4390-B411-A7BCDE59CE69}"/>
          </ac:spMkLst>
        </pc:spChg>
        <pc:spChg chg="add del mod">
          <ac:chgData name="Elshad Hajiyev" userId="4ff5bd41dd3fb9fd" providerId="LiveId" clId="{931ABDA8-0795-443F-A339-8CF7737C9C35}" dt="2020-08-26T14:37:08.305" v="1008"/>
          <ac:spMkLst>
            <pc:docMk/>
            <pc:sldMk cId="1288936255" sldId="2444"/>
            <ac:spMk id="63" creationId="{63231B19-F63C-4F4E-BB90-3505E12AA2C4}"/>
          </ac:spMkLst>
        </pc:spChg>
        <pc:spChg chg="add del mod">
          <ac:chgData name="Elshad Hajiyev" userId="4ff5bd41dd3fb9fd" providerId="LiveId" clId="{931ABDA8-0795-443F-A339-8CF7737C9C35}" dt="2020-08-26T14:37:16.066" v="1010"/>
          <ac:spMkLst>
            <pc:docMk/>
            <pc:sldMk cId="1288936255" sldId="2444"/>
            <ac:spMk id="69" creationId="{A8E1CA93-D354-41E7-A31D-93FFF79FC0DC}"/>
          </ac:spMkLst>
        </pc:spChg>
        <pc:spChg chg="add del mod">
          <ac:chgData name="Elshad Hajiyev" userId="4ff5bd41dd3fb9fd" providerId="LiveId" clId="{931ABDA8-0795-443F-A339-8CF7737C9C35}" dt="2020-08-26T14:37:16.066" v="1010"/>
          <ac:spMkLst>
            <pc:docMk/>
            <pc:sldMk cId="1288936255" sldId="2444"/>
            <ac:spMk id="70" creationId="{5135B6A8-04CF-4951-B11B-0172DC5096BA}"/>
          </ac:spMkLst>
        </pc:spChg>
        <pc:spChg chg="add del mod">
          <ac:chgData name="Elshad Hajiyev" userId="4ff5bd41dd3fb9fd" providerId="LiveId" clId="{931ABDA8-0795-443F-A339-8CF7737C9C35}" dt="2020-08-26T14:37:16.066" v="1010"/>
          <ac:spMkLst>
            <pc:docMk/>
            <pc:sldMk cId="1288936255" sldId="2444"/>
            <ac:spMk id="71" creationId="{2F2D004C-DEF0-4E3C-BBC1-D80BA47C2B7D}"/>
          </ac:spMkLst>
        </pc:spChg>
        <pc:spChg chg="add del mod">
          <ac:chgData name="Elshad Hajiyev" userId="4ff5bd41dd3fb9fd" providerId="LiveId" clId="{931ABDA8-0795-443F-A339-8CF7737C9C35}" dt="2020-08-26T14:37:16.066" v="1010"/>
          <ac:spMkLst>
            <pc:docMk/>
            <pc:sldMk cId="1288936255" sldId="2444"/>
            <ac:spMk id="72" creationId="{83DFCB96-8B85-46B8-9BB3-09AEF738CC8F}"/>
          </ac:spMkLst>
        </pc:spChg>
        <pc:spChg chg="add del mod">
          <ac:chgData name="Elshad Hajiyev" userId="4ff5bd41dd3fb9fd" providerId="LiveId" clId="{931ABDA8-0795-443F-A339-8CF7737C9C35}" dt="2020-08-26T14:37:16.066" v="1010"/>
          <ac:spMkLst>
            <pc:docMk/>
            <pc:sldMk cId="1288936255" sldId="2444"/>
            <ac:spMk id="73" creationId="{B2E13070-32BE-4350-8CA1-A6FE213381D1}"/>
          </ac:spMkLst>
        </pc:spChg>
        <pc:spChg chg="add del mod">
          <ac:chgData name="Elshad Hajiyev" userId="4ff5bd41dd3fb9fd" providerId="LiveId" clId="{931ABDA8-0795-443F-A339-8CF7737C9C35}" dt="2020-08-26T14:37:16.066" v="1010"/>
          <ac:spMkLst>
            <pc:docMk/>
            <pc:sldMk cId="1288936255" sldId="2444"/>
            <ac:spMk id="74" creationId="{7E964FF0-56A7-4B63-A94D-66F0FB0E10CA}"/>
          </ac:spMkLst>
        </pc:spChg>
        <pc:spChg chg="add del mod">
          <ac:chgData name="Elshad Hajiyev" userId="4ff5bd41dd3fb9fd" providerId="LiveId" clId="{931ABDA8-0795-443F-A339-8CF7737C9C35}" dt="2020-08-26T14:37:16.066" v="1010"/>
          <ac:spMkLst>
            <pc:docMk/>
            <pc:sldMk cId="1288936255" sldId="2444"/>
            <ac:spMk id="75" creationId="{0416FB78-ED74-47C3-9223-081AADEC8A32}"/>
          </ac:spMkLst>
        </pc:spChg>
        <pc:spChg chg="add del mod">
          <ac:chgData name="Elshad Hajiyev" userId="4ff5bd41dd3fb9fd" providerId="LiveId" clId="{931ABDA8-0795-443F-A339-8CF7737C9C35}" dt="2020-08-26T14:37:16.066" v="1010"/>
          <ac:spMkLst>
            <pc:docMk/>
            <pc:sldMk cId="1288936255" sldId="2444"/>
            <ac:spMk id="76" creationId="{09D89296-5BEC-4AD2-A71E-9587EE9EEB7F}"/>
          </ac:spMkLst>
        </pc:spChg>
        <pc:spChg chg="add del mod">
          <ac:chgData name="Elshad Hajiyev" userId="4ff5bd41dd3fb9fd" providerId="LiveId" clId="{931ABDA8-0795-443F-A339-8CF7737C9C35}" dt="2020-08-26T14:37:16.066" v="1010"/>
          <ac:spMkLst>
            <pc:docMk/>
            <pc:sldMk cId="1288936255" sldId="2444"/>
            <ac:spMk id="77" creationId="{3059C341-07EE-424F-987A-92FE846FE859}"/>
          </ac:spMkLst>
        </pc:spChg>
        <pc:spChg chg="add del mod">
          <ac:chgData name="Elshad Hajiyev" userId="4ff5bd41dd3fb9fd" providerId="LiveId" clId="{931ABDA8-0795-443F-A339-8CF7737C9C35}" dt="2020-08-26T14:37:16.066" v="1010"/>
          <ac:spMkLst>
            <pc:docMk/>
            <pc:sldMk cId="1288936255" sldId="2444"/>
            <ac:spMk id="78" creationId="{AD315966-C7C2-4B8D-90EC-3944813BAF0C}"/>
          </ac:spMkLst>
        </pc:spChg>
        <pc:spChg chg="add del mod">
          <ac:chgData name="Elshad Hajiyev" userId="4ff5bd41dd3fb9fd" providerId="LiveId" clId="{931ABDA8-0795-443F-A339-8CF7737C9C35}" dt="2020-08-26T14:37:16.066" v="1010"/>
          <ac:spMkLst>
            <pc:docMk/>
            <pc:sldMk cId="1288936255" sldId="2444"/>
            <ac:spMk id="79" creationId="{FCE432D1-26E9-4E8D-BA89-BA75C3AEBA32}"/>
          </ac:spMkLst>
        </pc:spChg>
        <pc:spChg chg="add del mod">
          <ac:chgData name="Elshad Hajiyev" userId="4ff5bd41dd3fb9fd" providerId="LiveId" clId="{931ABDA8-0795-443F-A339-8CF7737C9C35}" dt="2020-08-26T14:37:16.066" v="1010"/>
          <ac:spMkLst>
            <pc:docMk/>
            <pc:sldMk cId="1288936255" sldId="2444"/>
            <ac:spMk id="80" creationId="{B358E1CD-C8F1-48FE-85BB-BF9AB1886238}"/>
          </ac:spMkLst>
        </pc:spChg>
        <pc:spChg chg="add del mod">
          <ac:chgData name="Elshad Hajiyev" userId="4ff5bd41dd3fb9fd" providerId="LiveId" clId="{931ABDA8-0795-443F-A339-8CF7737C9C35}" dt="2020-08-26T14:37:16.066" v="1010"/>
          <ac:spMkLst>
            <pc:docMk/>
            <pc:sldMk cId="1288936255" sldId="2444"/>
            <ac:spMk id="81" creationId="{DCE61D55-E82F-4833-934A-8F8DC727665E}"/>
          </ac:spMkLst>
        </pc:spChg>
        <pc:spChg chg="add del mod">
          <ac:chgData name="Elshad Hajiyev" userId="4ff5bd41dd3fb9fd" providerId="LiveId" clId="{931ABDA8-0795-443F-A339-8CF7737C9C35}" dt="2020-08-26T14:37:16.066" v="1010"/>
          <ac:spMkLst>
            <pc:docMk/>
            <pc:sldMk cId="1288936255" sldId="2444"/>
            <ac:spMk id="82" creationId="{16880C20-DB88-4C4C-8EFA-C78971E71500}"/>
          </ac:spMkLst>
        </pc:spChg>
        <pc:spChg chg="add del mod">
          <ac:chgData name="Elshad Hajiyev" userId="4ff5bd41dd3fb9fd" providerId="LiveId" clId="{931ABDA8-0795-443F-A339-8CF7737C9C35}" dt="2020-08-26T14:37:16.066" v="1010"/>
          <ac:spMkLst>
            <pc:docMk/>
            <pc:sldMk cId="1288936255" sldId="2444"/>
            <ac:spMk id="83" creationId="{12403C1D-2943-4E41-A4CD-336351C1D66D}"/>
          </ac:spMkLst>
        </pc:spChg>
        <pc:spChg chg="add del mod">
          <ac:chgData name="Elshad Hajiyev" userId="4ff5bd41dd3fb9fd" providerId="LiveId" clId="{931ABDA8-0795-443F-A339-8CF7737C9C35}" dt="2020-08-26T14:37:16.066" v="1010"/>
          <ac:spMkLst>
            <pc:docMk/>
            <pc:sldMk cId="1288936255" sldId="2444"/>
            <ac:spMk id="84" creationId="{36AA4EB5-1D5E-4DA1-8284-08A8068A3688}"/>
          </ac:spMkLst>
        </pc:spChg>
        <pc:spChg chg="add del mod">
          <ac:chgData name="Elshad Hajiyev" userId="4ff5bd41dd3fb9fd" providerId="LiveId" clId="{931ABDA8-0795-443F-A339-8CF7737C9C35}" dt="2020-08-26T14:37:16.066" v="1010"/>
          <ac:spMkLst>
            <pc:docMk/>
            <pc:sldMk cId="1288936255" sldId="2444"/>
            <ac:spMk id="85" creationId="{F72F19CB-6C08-4BCC-AD61-00FA52EC58AC}"/>
          </ac:spMkLst>
        </pc:spChg>
        <pc:spChg chg="add del mod">
          <ac:chgData name="Elshad Hajiyev" userId="4ff5bd41dd3fb9fd" providerId="LiveId" clId="{931ABDA8-0795-443F-A339-8CF7737C9C35}" dt="2020-08-26T14:37:16.066" v="1010"/>
          <ac:spMkLst>
            <pc:docMk/>
            <pc:sldMk cId="1288936255" sldId="2444"/>
            <ac:spMk id="87" creationId="{2F8B1929-82FA-4A4F-A3EB-E71B6B0E8DA4}"/>
          </ac:spMkLst>
        </pc:spChg>
        <pc:spChg chg="add del mod">
          <ac:chgData name="Elshad Hajiyev" userId="4ff5bd41dd3fb9fd" providerId="LiveId" clId="{931ABDA8-0795-443F-A339-8CF7737C9C35}" dt="2020-08-26T14:37:16.066" v="1010"/>
          <ac:spMkLst>
            <pc:docMk/>
            <pc:sldMk cId="1288936255" sldId="2444"/>
            <ac:spMk id="88" creationId="{44384829-59C7-400A-87E7-478B9788A69D}"/>
          </ac:spMkLst>
        </pc:spChg>
        <pc:spChg chg="add mod">
          <ac:chgData name="Elshad Hajiyev" userId="4ff5bd41dd3fb9fd" providerId="LiveId" clId="{931ABDA8-0795-443F-A339-8CF7737C9C35}" dt="2020-08-26T14:37:28.435" v="1012" actId="1076"/>
          <ac:spMkLst>
            <pc:docMk/>
            <pc:sldMk cId="1288936255" sldId="2444"/>
            <ac:spMk id="94" creationId="{79F4B5DB-66DC-432D-AA04-E2FE47C4D14C}"/>
          </ac:spMkLst>
        </pc:spChg>
        <pc:spChg chg="add mod">
          <ac:chgData name="Elshad Hajiyev" userId="4ff5bd41dd3fb9fd" providerId="LiveId" clId="{931ABDA8-0795-443F-A339-8CF7737C9C35}" dt="2020-08-26T14:37:28.435" v="1012" actId="1076"/>
          <ac:spMkLst>
            <pc:docMk/>
            <pc:sldMk cId="1288936255" sldId="2444"/>
            <ac:spMk id="95" creationId="{B2E63359-6374-43E5-9B76-B82339EF99F0}"/>
          </ac:spMkLst>
        </pc:spChg>
        <pc:spChg chg="add mod">
          <ac:chgData name="Elshad Hajiyev" userId="4ff5bd41dd3fb9fd" providerId="LiveId" clId="{931ABDA8-0795-443F-A339-8CF7737C9C35}" dt="2020-08-26T14:37:28.435" v="1012" actId="1076"/>
          <ac:spMkLst>
            <pc:docMk/>
            <pc:sldMk cId="1288936255" sldId="2444"/>
            <ac:spMk id="96" creationId="{85FBB923-6BD4-435E-A844-620C995B4965}"/>
          </ac:spMkLst>
        </pc:spChg>
        <pc:spChg chg="add mod">
          <ac:chgData name="Elshad Hajiyev" userId="4ff5bd41dd3fb9fd" providerId="LiveId" clId="{931ABDA8-0795-443F-A339-8CF7737C9C35}" dt="2020-08-26T14:37:28.435" v="1012" actId="1076"/>
          <ac:spMkLst>
            <pc:docMk/>
            <pc:sldMk cId="1288936255" sldId="2444"/>
            <ac:spMk id="97" creationId="{54A9BCE0-CB22-41C4-8975-D3471D1D6B13}"/>
          </ac:spMkLst>
        </pc:spChg>
        <pc:spChg chg="add mod">
          <ac:chgData name="Elshad Hajiyev" userId="4ff5bd41dd3fb9fd" providerId="LiveId" clId="{931ABDA8-0795-443F-A339-8CF7737C9C35}" dt="2020-08-26T14:37:28.435" v="1012" actId="1076"/>
          <ac:spMkLst>
            <pc:docMk/>
            <pc:sldMk cId="1288936255" sldId="2444"/>
            <ac:spMk id="98" creationId="{57A80325-D2E4-4F2B-98D0-BB90F0FD751E}"/>
          </ac:spMkLst>
        </pc:spChg>
        <pc:spChg chg="add mod">
          <ac:chgData name="Elshad Hajiyev" userId="4ff5bd41dd3fb9fd" providerId="LiveId" clId="{931ABDA8-0795-443F-A339-8CF7737C9C35}" dt="2020-08-26T14:37:28.435" v="1012" actId="1076"/>
          <ac:spMkLst>
            <pc:docMk/>
            <pc:sldMk cId="1288936255" sldId="2444"/>
            <ac:spMk id="99" creationId="{A994239B-3B01-44D0-8129-F17E5DFA4671}"/>
          </ac:spMkLst>
        </pc:spChg>
        <pc:spChg chg="add mod">
          <ac:chgData name="Elshad Hajiyev" userId="4ff5bd41dd3fb9fd" providerId="LiveId" clId="{931ABDA8-0795-443F-A339-8CF7737C9C35}" dt="2020-08-26T14:37:28.435" v="1012" actId="1076"/>
          <ac:spMkLst>
            <pc:docMk/>
            <pc:sldMk cId="1288936255" sldId="2444"/>
            <ac:spMk id="100" creationId="{6F745972-A28C-43B3-8695-47E61C2D8430}"/>
          </ac:spMkLst>
        </pc:spChg>
        <pc:spChg chg="add mod">
          <ac:chgData name="Elshad Hajiyev" userId="4ff5bd41dd3fb9fd" providerId="LiveId" clId="{931ABDA8-0795-443F-A339-8CF7737C9C35}" dt="2020-08-26T14:37:28.435" v="1012" actId="1076"/>
          <ac:spMkLst>
            <pc:docMk/>
            <pc:sldMk cId="1288936255" sldId="2444"/>
            <ac:spMk id="101" creationId="{9BF24AFC-78B4-4C2A-B241-0DDDB7BD9D36}"/>
          </ac:spMkLst>
        </pc:spChg>
        <pc:spChg chg="add mod">
          <ac:chgData name="Elshad Hajiyev" userId="4ff5bd41dd3fb9fd" providerId="LiveId" clId="{931ABDA8-0795-443F-A339-8CF7737C9C35}" dt="2020-08-26T14:37:28.435" v="1012" actId="1076"/>
          <ac:spMkLst>
            <pc:docMk/>
            <pc:sldMk cId="1288936255" sldId="2444"/>
            <ac:spMk id="102" creationId="{FF03A7F9-AB73-4526-A624-81F27A425A87}"/>
          </ac:spMkLst>
        </pc:spChg>
        <pc:spChg chg="add mod">
          <ac:chgData name="Elshad Hajiyev" userId="4ff5bd41dd3fb9fd" providerId="LiveId" clId="{931ABDA8-0795-443F-A339-8CF7737C9C35}" dt="2020-08-26T14:37:28.435" v="1012" actId="1076"/>
          <ac:spMkLst>
            <pc:docMk/>
            <pc:sldMk cId="1288936255" sldId="2444"/>
            <ac:spMk id="103" creationId="{5C25C0C5-E72B-4E4A-9B85-E6F42144C871}"/>
          </ac:spMkLst>
        </pc:spChg>
        <pc:spChg chg="add mod">
          <ac:chgData name="Elshad Hajiyev" userId="4ff5bd41dd3fb9fd" providerId="LiveId" clId="{931ABDA8-0795-443F-A339-8CF7737C9C35}" dt="2020-08-26T14:37:28.435" v="1012" actId="1076"/>
          <ac:spMkLst>
            <pc:docMk/>
            <pc:sldMk cId="1288936255" sldId="2444"/>
            <ac:spMk id="104" creationId="{E4071645-7DDE-4824-87AC-E38CCF8B1E68}"/>
          </ac:spMkLst>
        </pc:spChg>
        <pc:spChg chg="add mod">
          <ac:chgData name="Elshad Hajiyev" userId="4ff5bd41dd3fb9fd" providerId="LiveId" clId="{931ABDA8-0795-443F-A339-8CF7737C9C35}" dt="2020-08-26T14:37:28.435" v="1012" actId="1076"/>
          <ac:spMkLst>
            <pc:docMk/>
            <pc:sldMk cId="1288936255" sldId="2444"/>
            <ac:spMk id="105" creationId="{FED0BC87-22E4-42B6-A8BD-A4C0F89BB50C}"/>
          </ac:spMkLst>
        </pc:spChg>
        <pc:spChg chg="add mod">
          <ac:chgData name="Elshad Hajiyev" userId="4ff5bd41dd3fb9fd" providerId="LiveId" clId="{931ABDA8-0795-443F-A339-8CF7737C9C35}" dt="2020-08-26T14:37:28.435" v="1012" actId="1076"/>
          <ac:spMkLst>
            <pc:docMk/>
            <pc:sldMk cId="1288936255" sldId="2444"/>
            <ac:spMk id="106" creationId="{2F49A6CF-4D13-4A74-BBCE-630854F2663F}"/>
          </ac:spMkLst>
        </pc:spChg>
        <pc:spChg chg="add mod">
          <ac:chgData name="Elshad Hajiyev" userId="4ff5bd41dd3fb9fd" providerId="LiveId" clId="{931ABDA8-0795-443F-A339-8CF7737C9C35}" dt="2020-08-26T14:37:28.435" v="1012" actId="1076"/>
          <ac:spMkLst>
            <pc:docMk/>
            <pc:sldMk cId="1288936255" sldId="2444"/>
            <ac:spMk id="107" creationId="{E1119A3D-6E0A-4194-93E4-0CAF9FD3F30D}"/>
          </ac:spMkLst>
        </pc:spChg>
        <pc:spChg chg="add mod">
          <ac:chgData name="Elshad Hajiyev" userId="4ff5bd41dd3fb9fd" providerId="LiveId" clId="{931ABDA8-0795-443F-A339-8CF7737C9C35}" dt="2020-08-26T14:37:28.435" v="1012" actId="1076"/>
          <ac:spMkLst>
            <pc:docMk/>
            <pc:sldMk cId="1288936255" sldId="2444"/>
            <ac:spMk id="108" creationId="{8BB3B829-40FC-462C-8C43-02CF8872FB1F}"/>
          </ac:spMkLst>
        </pc:spChg>
        <pc:spChg chg="add mod">
          <ac:chgData name="Elshad Hajiyev" userId="4ff5bd41dd3fb9fd" providerId="LiveId" clId="{931ABDA8-0795-443F-A339-8CF7737C9C35}" dt="2020-08-26T14:37:28.435" v="1012" actId="1076"/>
          <ac:spMkLst>
            <pc:docMk/>
            <pc:sldMk cId="1288936255" sldId="2444"/>
            <ac:spMk id="109" creationId="{4516F306-96C8-499D-99F3-EE8965C317B0}"/>
          </ac:spMkLst>
        </pc:spChg>
        <pc:spChg chg="add mod">
          <ac:chgData name="Elshad Hajiyev" userId="4ff5bd41dd3fb9fd" providerId="LiveId" clId="{931ABDA8-0795-443F-A339-8CF7737C9C35}" dt="2020-08-26T14:37:28.435" v="1012" actId="1076"/>
          <ac:spMkLst>
            <pc:docMk/>
            <pc:sldMk cId="1288936255" sldId="2444"/>
            <ac:spMk id="110" creationId="{5474703D-6F90-43CC-B075-A663D519B2E5}"/>
          </ac:spMkLst>
        </pc:spChg>
        <pc:spChg chg="add mod">
          <ac:chgData name="Elshad Hajiyev" userId="4ff5bd41dd3fb9fd" providerId="LiveId" clId="{931ABDA8-0795-443F-A339-8CF7737C9C35}" dt="2020-08-26T14:37:28.435" v="1012" actId="1076"/>
          <ac:spMkLst>
            <pc:docMk/>
            <pc:sldMk cId="1288936255" sldId="2444"/>
            <ac:spMk id="111" creationId="{12D496D9-F9A8-4879-A1C3-724A4D143C41}"/>
          </ac:spMkLst>
        </pc:spChg>
        <pc:spChg chg="add mod">
          <ac:chgData name="Elshad Hajiyev" userId="4ff5bd41dd3fb9fd" providerId="LiveId" clId="{931ABDA8-0795-443F-A339-8CF7737C9C35}" dt="2020-08-26T14:37:28.435" v="1012" actId="1076"/>
          <ac:spMkLst>
            <pc:docMk/>
            <pc:sldMk cId="1288936255" sldId="2444"/>
            <ac:spMk id="112" creationId="{487C897D-B737-4058-B026-381CB83015BF}"/>
          </ac:spMkLst>
        </pc:spChg>
        <pc:spChg chg="add mod">
          <ac:chgData name="Elshad Hajiyev" userId="4ff5bd41dd3fb9fd" providerId="LiveId" clId="{931ABDA8-0795-443F-A339-8CF7737C9C35}" dt="2020-08-26T14:37:28.435" v="1012" actId="1076"/>
          <ac:spMkLst>
            <pc:docMk/>
            <pc:sldMk cId="1288936255" sldId="2444"/>
            <ac:spMk id="113" creationId="{0796D7E3-71CF-4459-838F-7B6FB421AE87}"/>
          </ac:spMkLst>
        </pc:spChg>
        <pc:spChg chg="add mod">
          <ac:chgData name="Elshad Hajiyev" userId="4ff5bd41dd3fb9fd" providerId="LiveId" clId="{931ABDA8-0795-443F-A339-8CF7737C9C35}" dt="2020-08-26T14:37:28.435" v="1012" actId="1076"/>
          <ac:spMkLst>
            <pc:docMk/>
            <pc:sldMk cId="1288936255" sldId="2444"/>
            <ac:spMk id="115" creationId="{ADBA55B9-07B4-4207-BE3F-49BE8F0EE339}"/>
          </ac:spMkLst>
        </pc:spChg>
        <pc:spChg chg="add mod">
          <ac:chgData name="Elshad Hajiyev" userId="4ff5bd41dd3fb9fd" providerId="LiveId" clId="{931ABDA8-0795-443F-A339-8CF7737C9C35}" dt="2020-08-26T14:37:28.435" v="1012" actId="1076"/>
          <ac:spMkLst>
            <pc:docMk/>
            <pc:sldMk cId="1288936255" sldId="2444"/>
            <ac:spMk id="116" creationId="{916D8DFE-305B-49FC-9973-9552E0C0F7EF}"/>
          </ac:spMkLst>
        </pc:spChg>
        <pc:grpChg chg="del">
          <ac:chgData name="Elshad Hajiyev" userId="4ff5bd41dd3fb9fd" providerId="LiveId" clId="{931ABDA8-0795-443F-A339-8CF7737C9C35}" dt="2020-08-26T14:37:00.678" v="1006" actId="478"/>
          <ac:grpSpMkLst>
            <pc:docMk/>
            <pc:sldMk cId="1288936255" sldId="2444"/>
            <ac:grpSpMk id="37" creationId="{21CC84A6-AFCA-4ED1-9190-705431686E9B}"/>
          </ac:grpSpMkLst>
        </pc:grpChg>
        <pc:grpChg chg="del">
          <ac:chgData name="Elshad Hajiyev" userId="4ff5bd41dd3fb9fd" providerId="LiveId" clId="{931ABDA8-0795-443F-A339-8CF7737C9C35}" dt="2020-08-26T14:37:00.678" v="1006" actId="478"/>
          <ac:grpSpMkLst>
            <pc:docMk/>
            <pc:sldMk cId="1288936255" sldId="2444"/>
            <ac:grpSpMk id="38" creationId="{BDA1075A-AB8F-4DA0-801B-A3E045E10EAE}"/>
          </ac:grpSpMkLst>
        </pc:grpChg>
        <pc:grpChg chg="del">
          <ac:chgData name="Elshad Hajiyev" userId="4ff5bd41dd3fb9fd" providerId="LiveId" clId="{931ABDA8-0795-443F-A339-8CF7737C9C35}" dt="2020-08-26T14:37:00.678" v="1006" actId="478"/>
          <ac:grpSpMkLst>
            <pc:docMk/>
            <pc:sldMk cId="1288936255" sldId="2444"/>
            <ac:grpSpMk id="39" creationId="{5270CF60-EDA8-4F6C-8603-1801D8767FD3}"/>
          </ac:grpSpMkLst>
        </pc:grpChg>
        <pc:grpChg chg="del">
          <ac:chgData name="Elshad Hajiyev" userId="4ff5bd41dd3fb9fd" providerId="LiveId" clId="{931ABDA8-0795-443F-A339-8CF7737C9C35}" dt="2020-08-26T14:37:00.678" v="1006" actId="478"/>
          <ac:grpSpMkLst>
            <pc:docMk/>
            <pc:sldMk cId="1288936255" sldId="2444"/>
            <ac:grpSpMk id="40" creationId="{706278EB-B008-4BD4-A7F5-CF72F43B5045}"/>
          </ac:grpSpMkLst>
        </pc:grpChg>
        <pc:grpChg chg="del">
          <ac:chgData name="Elshad Hajiyev" userId="4ff5bd41dd3fb9fd" providerId="LiveId" clId="{931ABDA8-0795-443F-A339-8CF7737C9C35}" dt="2020-08-26T14:37:00.678" v="1006" actId="478"/>
          <ac:grpSpMkLst>
            <pc:docMk/>
            <pc:sldMk cId="1288936255" sldId="2444"/>
            <ac:grpSpMk id="41" creationId="{78219B0A-1DB6-4183-9B56-B08B26B2772F}"/>
          </ac:grpSpMkLst>
        </pc:grpChg>
        <pc:cxnChg chg="add del mod">
          <ac:chgData name="Elshad Hajiyev" userId="4ff5bd41dd3fb9fd" providerId="LiveId" clId="{931ABDA8-0795-443F-A339-8CF7737C9C35}" dt="2020-08-26T14:37:08.305" v="1008"/>
          <ac:cxnSpMkLst>
            <pc:docMk/>
            <pc:sldMk cId="1288936255" sldId="2444"/>
            <ac:cxnSpMk id="25" creationId="{B226D619-080A-4E40-BBB0-1100ECC06A6E}"/>
          </ac:cxnSpMkLst>
        </pc:cxnChg>
        <pc:cxnChg chg="add del mod">
          <ac:chgData name="Elshad Hajiyev" userId="4ff5bd41dd3fb9fd" providerId="LiveId" clId="{931ABDA8-0795-443F-A339-8CF7737C9C35}" dt="2020-08-26T14:37:08.305" v="1008"/>
          <ac:cxnSpMkLst>
            <pc:docMk/>
            <pc:sldMk cId="1288936255" sldId="2444"/>
            <ac:cxnSpMk id="27" creationId="{A1506007-111C-46F1-AB12-A3723F6781C1}"/>
          </ac:cxnSpMkLst>
        </pc:cxnChg>
        <pc:cxnChg chg="add del mod">
          <ac:chgData name="Elshad Hajiyev" userId="4ff5bd41dd3fb9fd" providerId="LiveId" clId="{931ABDA8-0795-443F-A339-8CF7737C9C35}" dt="2020-08-26T14:37:08.305" v="1008"/>
          <ac:cxnSpMkLst>
            <pc:docMk/>
            <pc:sldMk cId="1288936255" sldId="2444"/>
            <ac:cxnSpMk id="29" creationId="{20B1BC42-B5B4-4CA3-97C7-BE6D044CCDDC}"/>
          </ac:cxnSpMkLst>
        </pc:cxnChg>
        <pc:cxnChg chg="add del mod">
          <ac:chgData name="Elshad Hajiyev" userId="4ff5bd41dd3fb9fd" providerId="LiveId" clId="{931ABDA8-0795-443F-A339-8CF7737C9C35}" dt="2020-08-26T14:37:08.305" v="1008"/>
          <ac:cxnSpMkLst>
            <pc:docMk/>
            <pc:sldMk cId="1288936255" sldId="2444"/>
            <ac:cxnSpMk id="31" creationId="{D00F594B-4651-4714-932C-ECCA8322760C}"/>
          </ac:cxnSpMkLst>
        </pc:cxnChg>
        <pc:cxnChg chg="add del mod">
          <ac:chgData name="Elshad Hajiyev" userId="4ff5bd41dd3fb9fd" providerId="LiveId" clId="{931ABDA8-0795-443F-A339-8CF7737C9C35}" dt="2020-08-26T14:37:08.305" v="1008"/>
          <ac:cxnSpMkLst>
            <pc:docMk/>
            <pc:sldMk cId="1288936255" sldId="2444"/>
            <ac:cxnSpMk id="33" creationId="{62CF097D-B576-48B5-A3C3-3BAF40000331}"/>
          </ac:cxnSpMkLst>
        </pc:cxnChg>
        <pc:cxnChg chg="add del mod">
          <ac:chgData name="Elshad Hajiyev" userId="4ff5bd41dd3fb9fd" providerId="LiveId" clId="{931ABDA8-0795-443F-A339-8CF7737C9C35}" dt="2020-08-26T14:37:08.305" v="1008"/>
          <ac:cxnSpMkLst>
            <pc:docMk/>
            <pc:sldMk cId="1288936255" sldId="2444"/>
            <ac:cxnSpMk id="61" creationId="{0D9E0EFD-EBC2-43C5-878A-9E4E80BAC8DE}"/>
          </ac:cxnSpMkLst>
        </pc:cxnChg>
        <pc:cxnChg chg="add del mod">
          <ac:chgData name="Elshad Hajiyev" userId="4ff5bd41dd3fb9fd" providerId="LiveId" clId="{931ABDA8-0795-443F-A339-8CF7737C9C35}" dt="2020-08-26T14:37:16.066" v="1010"/>
          <ac:cxnSpMkLst>
            <pc:docMk/>
            <pc:sldMk cId="1288936255" sldId="2444"/>
            <ac:cxnSpMk id="64" creationId="{23AB635F-B735-457E-A431-CA1FC6CC312D}"/>
          </ac:cxnSpMkLst>
        </pc:cxnChg>
        <pc:cxnChg chg="add del mod">
          <ac:chgData name="Elshad Hajiyev" userId="4ff5bd41dd3fb9fd" providerId="LiveId" clId="{931ABDA8-0795-443F-A339-8CF7737C9C35}" dt="2020-08-26T14:37:16.066" v="1010"/>
          <ac:cxnSpMkLst>
            <pc:docMk/>
            <pc:sldMk cId="1288936255" sldId="2444"/>
            <ac:cxnSpMk id="65" creationId="{1960DE95-3F3B-43A6-BEAE-821CB1EDD938}"/>
          </ac:cxnSpMkLst>
        </pc:cxnChg>
        <pc:cxnChg chg="add del mod">
          <ac:chgData name="Elshad Hajiyev" userId="4ff5bd41dd3fb9fd" providerId="LiveId" clId="{931ABDA8-0795-443F-A339-8CF7737C9C35}" dt="2020-08-26T14:37:16.066" v="1010"/>
          <ac:cxnSpMkLst>
            <pc:docMk/>
            <pc:sldMk cId="1288936255" sldId="2444"/>
            <ac:cxnSpMk id="66" creationId="{CA9D7B77-4351-44AC-BBE6-48DBFDC482BD}"/>
          </ac:cxnSpMkLst>
        </pc:cxnChg>
        <pc:cxnChg chg="add del mod">
          <ac:chgData name="Elshad Hajiyev" userId="4ff5bd41dd3fb9fd" providerId="LiveId" clId="{931ABDA8-0795-443F-A339-8CF7737C9C35}" dt="2020-08-26T14:37:16.066" v="1010"/>
          <ac:cxnSpMkLst>
            <pc:docMk/>
            <pc:sldMk cId="1288936255" sldId="2444"/>
            <ac:cxnSpMk id="67" creationId="{8CA059B7-F178-4B03-8F31-53AB480C5350}"/>
          </ac:cxnSpMkLst>
        </pc:cxnChg>
        <pc:cxnChg chg="add del mod">
          <ac:chgData name="Elshad Hajiyev" userId="4ff5bd41dd3fb9fd" providerId="LiveId" clId="{931ABDA8-0795-443F-A339-8CF7737C9C35}" dt="2020-08-26T14:37:16.066" v="1010"/>
          <ac:cxnSpMkLst>
            <pc:docMk/>
            <pc:sldMk cId="1288936255" sldId="2444"/>
            <ac:cxnSpMk id="68" creationId="{043B942F-11A5-476B-A98C-FD7AAEB0AEE2}"/>
          </ac:cxnSpMkLst>
        </pc:cxnChg>
        <pc:cxnChg chg="add del mod">
          <ac:chgData name="Elshad Hajiyev" userId="4ff5bd41dd3fb9fd" providerId="LiveId" clId="{931ABDA8-0795-443F-A339-8CF7737C9C35}" dt="2020-08-26T14:37:16.066" v="1010"/>
          <ac:cxnSpMkLst>
            <pc:docMk/>
            <pc:sldMk cId="1288936255" sldId="2444"/>
            <ac:cxnSpMk id="86" creationId="{4DE9719D-9F4D-4D13-A82C-026570F8E307}"/>
          </ac:cxnSpMkLst>
        </pc:cxnChg>
        <pc:cxnChg chg="add mod">
          <ac:chgData name="Elshad Hajiyev" userId="4ff5bd41dd3fb9fd" providerId="LiveId" clId="{931ABDA8-0795-443F-A339-8CF7737C9C35}" dt="2020-08-26T14:37:28.435" v="1012" actId="1076"/>
          <ac:cxnSpMkLst>
            <pc:docMk/>
            <pc:sldMk cId="1288936255" sldId="2444"/>
            <ac:cxnSpMk id="89" creationId="{4C1BBFFF-E6BB-4299-BB1A-A8FFF8BEBE81}"/>
          </ac:cxnSpMkLst>
        </pc:cxnChg>
        <pc:cxnChg chg="add mod">
          <ac:chgData name="Elshad Hajiyev" userId="4ff5bd41dd3fb9fd" providerId="LiveId" clId="{931ABDA8-0795-443F-A339-8CF7737C9C35}" dt="2020-08-26T14:37:28.435" v="1012" actId="1076"/>
          <ac:cxnSpMkLst>
            <pc:docMk/>
            <pc:sldMk cId="1288936255" sldId="2444"/>
            <ac:cxnSpMk id="90" creationId="{533D9295-FFD5-447B-B9D7-4B08B0FB7C39}"/>
          </ac:cxnSpMkLst>
        </pc:cxnChg>
        <pc:cxnChg chg="add mod">
          <ac:chgData name="Elshad Hajiyev" userId="4ff5bd41dd3fb9fd" providerId="LiveId" clId="{931ABDA8-0795-443F-A339-8CF7737C9C35}" dt="2020-08-26T14:37:28.435" v="1012" actId="1076"/>
          <ac:cxnSpMkLst>
            <pc:docMk/>
            <pc:sldMk cId="1288936255" sldId="2444"/>
            <ac:cxnSpMk id="91" creationId="{CDE76086-040F-4315-9117-1BBD2970C6F8}"/>
          </ac:cxnSpMkLst>
        </pc:cxnChg>
        <pc:cxnChg chg="add mod">
          <ac:chgData name="Elshad Hajiyev" userId="4ff5bd41dd3fb9fd" providerId="LiveId" clId="{931ABDA8-0795-443F-A339-8CF7737C9C35}" dt="2020-08-26T14:37:28.435" v="1012" actId="1076"/>
          <ac:cxnSpMkLst>
            <pc:docMk/>
            <pc:sldMk cId="1288936255" sldId="2444"/>
            <ac:cxnSpMk id="92" creationId="{FE5A8502-0291-4EFB-BA27-017DF9EA2B1B}"/>
          </ac:cxnSpMkLst>
        </pc:cxnChg>
        <pc:cxnChg chg="add mod">
          <ac:chgData name="Elshad Hajiyev" userId="4ff5bd41dd3fb9fd" providerId="LiveId" clId="{931ABDA8-0795-443F-A339-8CF7737C9C35}" dt="2020-08-26T14:37:28.435" v="1012" actId="1076"/>
          <ac:cxnSpMkLst>
            <pc:docMk/>
            <pc:sldMk cId="1288936255" sldId="2444"/>
            <ac:cxnSpMk id="93" creationId="{AD873306-F6AE-426B-826F-381BEC521D75}"/>
          </ac:cxnSpMkLst>
        </pc:cxnChg>
        <pc:cxnChg chg="add mod">
          <ac:chgData name="Elshad Hajiyev" userId="4ff5bd41dd3fb9fd" providerId="LiveId" clId="{931ABDA8-0795-443F-A339-8CF7737C9C35}" dt="2020-08-26T14:37:28.435" v="1012" actId="1076"/>
          <ac:cxnSpMkLst>
            <pc:docMk/>
            <pc:sldMk cId="1288936255" sldId="2444"/>
            <ac:cxnSpMk id="114" creationId="{4E404FA1-20BC-499B-9907-B7FE5CB13BC1}"/>
          </ac:cxnSpMkLst>
        </pc:cxnChg>
      </pc:sldChg>
      <pc:sldChg chg="addSp delSp modSp add mod ord">
        <pc:chgData name="Elshad Hajiyev" userId="4ff5bd41dd3fb9fd" providerId="LiveId" clId="{931ABDA8-0795-443F-A339-8CF7737C9C35}" dt="2020-08-26T14:58:31.818" v="1116" actId="14100"/>
        <pc:sldMkLst>
          <pc:docMk/>
          <pc:sldMk cId="2482080039" sldId="2445"/>
        </pc:sldMkLst>
        <pc:spChg chg="mod ord">
          <ac:chgData name="Elshad Hajiyev" userId="4ff5bd41dd3fb9fd" providerId="LiveId" clId="{931ABDA8-0795-443F-A339-8CF7737C9C35}" dt="2020-08-26T14:58:00.434" v="1105" actId="26606"/>
          <ac:spMkLst>
            <pc:docMk/>
            <pc:sldMk cId="2482080039" sldId="2445"/>
            <ac:spMk id="2" creationId="{E88EAFAB-A7F6-4563-AA61-2EB8F0944920}"/>
          </ac:spMkLst>
        </pc:spChg>
        <pc:spChg chg="del">
          <ac:chgData name="Elshad Hajiyev" userId="4ff5bd41dd3fb9fd" providerId="LiveId" clId="{931ABDA8-0795-443F-A339-8CF7737C9C35}" dt="2020-08-26T14:54:08.878" v="1035" actId="478"/>
          <ac:spMkLst>
            <pc:docMk/>
            <pc:sldMk cId="2482080039" sldId="2445"/>
            <ac:spMk id="3" creationId="{93E80172-6E15-45A1-9E9D-3A44DF6F2E3C}"/>
          </ac:spMkLst>
        </pc:spChg>
        <pc:spChg chg="mod ord">
          <ac:chgData name="Elshad Hajiyev" userId="4ff5bd41dd3fb9fd" providerId="LiveId" clId="{931ABDA8-0795-443F-A339-8CF7737C9C35}" dt="2020-08-26T14:58:00.434" v="1105" actId="26606"/>
          <ac:spMkLst>
            <pc:docMk/>
            <pc:sldMk cId="2482080039" sldId="2445"/>
            <ac:spMk id="4" creationId="{7C36E118-F226-4019-88A8-9239335C8337}"/>
          </ac:spMkLst>
        </pc:spChg>
        <pc:spChg chg="add del mod">
          <ac:chgData name="Elshad Hajiyev" userId="4ff5bd41dd3fb9fd" providerId="LiveId" clId="{931ABDA8-0795-443F-A339-8CF7737C9C35}" dt="2020-08-26T14:54:11.774" v="1036" actId="478"/>
          <ac:spMkLst>
            <pc:docMk/>
            <pc:sldMk cId="2482080039" sldId="2445"/>
            <ac:spMk id="5" creationId="{705C7B92-7669-45EE-AFDA-112BE90A3915}"/>
          </ac:spMkLst>
        </pc:spChg>
        <pc:spChg chg="add del mod">
          <ac:chgData name="Elshad Hajiyev" userId="4ff5bd41dd3fb9fd" providerId="LiveId" clId="{931ABDA8-0795-443F-A339-8CF7737C9C35}" dt="2020-08-26T14:55:05.972" v="1044" actId="478"/>
          <ac:spMkLst>
            <pc:docMk/>
            <pc:sldMk cId="2482080039" sldId="2445"/>
            <ac:spMk id="6" creationId="{A4049283-E160-4B91-BBEA-AB94EBD49AAD}"/>
          </ac:spMkLst>
        </pc:spChg>
        <pc:spChg chg="del">
          <ac:chgData name="Elshad Hajiyev" userId="4ff5bd41dd3fb9fd" providerId="LiveId" clId="{931ABDA8-0795-443F-A339-8CF7737C9C35}" dt="2020-08-26T14:54:08.878" v="1035" actId="478"/>
          <ac:spMkLst>
            <pc:docMk/>
            <pc:sldMk cId="2482080039" sldId="2445"/>
            <ac:spMk id="43" creationId="{8EC4A092-637F-4591-B298-E6A0DB71F7A7}"/>
          </ac:spMkLst>
        </pc:spChg>
        <pc:spChg chg="del">
          <ac:chgData name="Elshad Hajiyev" userId="4ff5bd41dd3fb9fd" providerId="LiveId" clId="{931ABDA8-0795-443F-A339-8CF7737C9C35}" dt="2020-08-26T14:54:08.878" v="1035" actId="478"/>
          <ac:spMkLst>
            <pc:docMk/>
            <pc:sldMk cId="2482080039" sldId="2445"/>
            <ac:spMk id="44" creationId="{5CE557A6-1309-489D-B70D-A64C889FE90A}"/>
          </ac:spMkLst>
        </pc:spChg>
        <pc:spChg chg="del">
          <ac:chgData name="Elshad Hajiyev" userId="4ff5bd41dd3fb9fd" providerId="LiveId" clId="{931ABDA8-0795-443F-A339-8CF7737C9C35}" dt="2020-08-26T14:54:08.878" v="1035" actId="478"/>
          <ac:spMkLst>
            <pc:docMk/>
            <pc:sldMk cId="2482080039" sldId="2445"/>
            <ac:spMk id="45" creationId="{C5895257-A306-4769-BC33-F6333780DD2C}"/>
          </ac:spMkLst>
        </pc:spChg>
        <pc:spChg chg="del">
          <ac:chgData name="Elshad Hajiyev" userId="4ff5bd41dd3fb9fd" providerId="LiveId" clId="{931ABDA8-0795-443F-A339-8CF7737C9C35}" dt="2020-08-26T14:54:08.878" v="1035" actId="478"/>
          <ac:spMkLst>
            <pc:docMk/>
            <pc:sldMk cId="2482080039" sldId="2445"/>
            <ac:spMk id="46" creationId="{4AAB131E-1ACA-465A-AC3D-BFE23C9DA2DA}"/>
          </ac:spMkLst>
        </pc:spChg>
        <pc:spChg chg="del">
          <ac:chgData name="Elshad Hajiyev" userId="4ff5bd41dd3fb9fd" providerId="LiveId" clId="{931ABDA8-0795-443F-A339-8CF7737C9C35}" dt="2020-08-26T14:54:08.878" v="1035" actId="478"/>
          <ac:spMkLst>
            <pc:docMk/>
            <pc:sldMk cId="2482080039" sldId="2445"/>
            <ac:spMk id="47" creationId="{086D0BB3-D64F-437F-A7DC-D1931B6BCB72}"/>
          </ac:spMkLst>
        </pc:spChg>
        <pc:grpChg chg="del">
          <ac:chgData name="Elshad Hajiyev" userId="4ff5bd41dd3fb9fd" providerId="LiveId" clId="{931ABDA8-0795-443F-A339-8CF7737C9C35}" dt="2020-08-26T14:54:08.878" v="1035" actId="478"/>
          <ac:grpSpMkLst>
            <pc:docMk/>
            <pc:sldMk cId="2482080039" sldId="2445"/>
            <ac:grpSpMk id="37" creationId="{21CC84A6-AFCA-4ED1-9190-705431686E9B}"/>
          </ac:grpSpMkLst>
        </pc:grpChg>
        <pc:grpChg chg="del">
          <ac:chgData name="Elshad Hajiyev" userId="4ff5bd41dd3fb9fd" providerId="LiveId" clId="{931ABDA8-0795-443F-A339-8CF7737C9C35}" dt="2020-08-26T14:54:08.878" v="1035" actId="478"/>
          <ac:grpSpMkLst>
            <pc:docMk/>
            <pc:sldMk cId="2482080039" sldId="2445"/>
            <ac:grpSpMk id="38" creationId="{BDA1075A-AB8F-4DA0-801B-A3E045E10EAE}"/>
          </ac:grpSpMkLst>
        </pc:grpChg>
        <pc:grpChg chg="del">
          <ac:chgData name="Elshad Hajiyev" userId="4ff5bd41dd3fb9fd" providerId="LiveId" clId="{931ABDA8-0795-443F-A339-8CF7737C9C35}" dt="2020-08-26T14:54:08.878" v="1035" actId="478"/>
          <ac:grpSpMkLst>
            <pc:docMk/>
            <pc:sldMk cId="2482080039" sldId="2445"/>
            <ac:grpSpMk id="39" creationId="{5270CF60-EDA8-4F6C-8603-1801D8767FD3}"/>
          </ac:grpSpMkLst>
        </pc:grpChg>
        <pc:grpChg chg="del">
          <ac:chgData name="Elshad Hajiyev" userId="4ff5bd41dd3fb9fd" providerId="LiveId" clId="{931ABDA8-0795-443F-A339-8CF7737C9C35}" dt="2020-08-26T14:54:08.878" v="1035" actId="478"/>
          <ac:grpSpMkLst>
            <pc:docMk/>
            <pc:sldMk cId="2482080039" sldId="2445"/>
            <ac:grpSpMk id="40" creationId="{706278EB-B008-4BD4-A7F5-CF72F43B5045}"/>
          </ac:grpSpMkLst>
        </pc:grpChg>
        <pc:grpChg chg="del">
          <ac:chgData name="Elshad Hajiyev" userId="4ff5bd41dd3fb9fd" providerId="LiveId" clId="{931ABDA8-0795-443F-A339-8CF7737C9C35}" dt="2020-08-26T14:54:08.878" v="1035" actId="478"/>
          <ac:grpSpMkLst>
            <pc:docMk/>
            <pc:sldMk cId="2482080039" sldId="2445"/>
            <ac:grpSpMk id="41" creationId="{78219B0A-1DB6-4183-9B56-B08B26B2772F}"/>
          </ac:grpSpMkLst>
        </pc:grpChg>
        <pc:picChg chg="add mod ord">
          <ac:chgData name="Elshad Hajiyev" userId="4ff5bd41dd3fb9fd" providerId="LiveId" clId="{931ABDA8-0795-443F-A339-8CF7737C9C35}" dt="2020-08-26T14:58:23.950" v="1113" actId="14100"/>
          <ac:picMkLst>
            <pc:docMk/>
            <pc:sldMk cId="2482080039" sldId="2445"/>
            <ac:picMk id="7" creationId="{39D1A4EC-0F62-444E-B63B-AD2F4E201433}"/>
          </ac:picMkLst>
        </pc:picChg>
        <pc:picChg chg="add mod ord">
          <ac:chgData name="Elshad Hajiyev" userId="4ff5bd41dd3fb9fd" providerId="LiveId" clId="{931ABDA8-0795-443F-A339-8CF7737C9C35}" dt="2020-08-26T14:58:31.818" v="1116" actId="14100"/>
          <ac:picMkLst>
            <pc:docMk/>
            <pc:sldMk cId="2482080039" sldId="2445"/>
            <ac:picMk id="8" creationId="{DCE2BBFD-0700-418D-8A37-1280AF9A7BB1}"/>
          </ac:picMkLst>
        </pc:picChg>
        <pc:picChg chg="add mod">
          <ac:chgData name="Elshad Hajiyev" userId="4ff5bd41dd3fb9fd" providerId="LiveId" clId="{931ABDA8-0795-443F-A339-8CF7737C9C35}" dt="2020-08-26T14:58:14.907" v="1109" actId="14100"/>
          <ac:picMkLst>
            <pc:docMk/>
            <pc:sldMk cId="2482080039" sldId="2445"/>
            <ac:picMk id="9" creationId="{49460788-064C-430F-93F3-824A8B14A74D}"/>
          </ac:picMkLst>
        </pc:picChg>
        <pc:picChg chg="add mod">
          <ac:chgData name="Elshad Hajiyev" userId="4ff5bd41dd3fb9fd" providerId="LiveId" clId="{931ABDA8-0795-443F-A339-8CF7737C9C35}" dt="2020-08-26T14:58:11.782" v="1108" actId="14100"/>
          <ac:picMkLst>
            <pc:docMk/>
            <pc:sldMk cId="2482080039" sldId="2445"/>
            <ac:picMk id="10" creationId="{83C11753-92B5-462E-BE4A-80A8DD9F7F62}"/>
          </ac:picMkLst>
        </pc:picChg>
      </pc:sldChg>
      <pc:sldChg chg="add">
        <pc:chgData name="Elshad Hajiyev" userId="4ff5bd41dd3fb9fd" providerId="LiveId" clId="{931ABDA8-0795-443F-A339-8CF7737C9C35}" dt="2020-08-26T14:55:02.317" v="1043"/>
        <pc:sldMkLst>
          <pc:docMk/>
          <pc:sldMk cId="1327939633" sldId="2446"/>
        </pc:sldMkLst>
      </pc:sldChg>
      <pc:sldChg chg="addSp delSp modSp new mod">
        <pc:chgData name="Elshad Hajiyev" userId="4ff5bd41dd3fb9fd" providerId="LiveId" clId="{931ABDA8-0795-443F-A339-8CF7737C9C35}" dt="2020-08-26T15:14:26.510" v="1269" actId="115"/>
        <pc:sldMkLst>
          <pc:docMk/>
          <pc:sldMk cId="415746553" sldId="2447"/>
        </pc:sldMkLst>
        <pc:spChg chg="mod">
          <ac:chgData name="Elshad Hajiyev" userId="4ff5bd41dd3fb9fd" providerId="LiveId" clId="{931ABDA8-0795-443F-A339-8CF7737C9C35}" dt="2020-08-26T14:59:40.652" v="1127"/>
          <ac:spMkLst>
            <pc:docMk/>
            <pc:sldMk cId="415746553" sldId="2447"/>
            <ac:spMk id="2" creationId="{284796F1-66F2-43F5-AFD8-853B25F44E3F}"/>
          </ac:spMkLst>
        </pc:spChg>
        <pc:spChg chg="mod">
          <ac:chgData name="Elshad Hajiyev" userId="4ff5bd41dd3fb9fd" providerId="LiveId" clId="{931ABDA8-0795-443F-A339-8CF7737C9C35}" dt="2020-08-26T15:01:09.546" v="1148" actId="20577"/>
          <ac:spMkLst>
            <pc:docMk/>
            <pc:sldMk cId="415746553" sldId="2447"/>
            <ac:spMk id="3" creationId="{DE9792E7-93DE-45B0-89C9-5B4BD1DA3AFD}"/>
          </ac:spMkLst>
        </pc:spChg>
        <pc:spChg chg="mod">
          <ac:chgData name="Elshad Hajiyev" userId="4ff5bd41dd3fb9fd" providerId="LiveId" clId="{931ABDA8-0795-443F-A339-8CF7737C9C35}" dt="2020-08-26T15:13:32.178" v="1263" actId="113"/>
          <ac:spMkLst>
            <pc:docMk/>
            <pc:sldMk cId="415746553" sldId="2447"/>
            <ac:spMk id="4" creationId="{4B1AD0FE-195C-4B1B-BD9D-CE07D6BB5CC5}"/>
          </ac:spMkLst>
        </pc:spChg>
        <pc:spChg chg="mod">
          <ac:chgData name="Elshad Hajiyev" userId="4ff5bd41dd3fb9fd" providerId="LiveId" clId="{931ABDA8-0795-443F-A339-8CF7737C9C35}" dt="2020-08-26T15:01:13.823" v="1153" actId="20577"/>
          <ac:spMkLst>
            <pc:docMk/>
            <pc:sldMk cId="415746553" sldId="2447"/>
            <ac:spMk id="5" creationId="{68632D3F-5263-4384-B9E5-9CEE860D48D5}"/>
          </ac:spMkLst>
        </pc:spChg>
        <pc:spChg chg="mod">
          <ac:chgData name="Elshad Hajiyev" userId="4ff5bd41dd3fb9fd" providerId="LiveId" clId="{931ABDA8-0795-443F-A339-8CF7737C9C35}" dt="2020-08-26T15:14:26.510" v="1269" actId="115"/>
          <ac:spMkLst>
            <pc:docMk/>
            <pc:sldMk cId="415746553" sldId="2447"/>
            <ac:spMk id="6" creationId="{D2C63A3D-F379-4AC6-9097-13F849455B5F}"/>
          </ac:spMkLst>
        </pc:spChg>
        <pc:spChg chg="add del">
          <ac:chgData name="Elshad Hajiyev" userId="4ff5bd41dd3fb9fd" providerId="LiveId" clId="{931ABDA8-0795-443F-A339-8CF7737C9C35}" dt="2020-08-26T15:00:34.095" v="1139" actId="22"/>
          <ac:spMkLst>
            <pc:docMk/>
            <pc:sldMk cId="415746553" sldId="2447"/>
            <ac:spMk id="11" creationId="{2620B27C-14E4-4A0C-9C90-904B0F08BF30}"/>
          </ac:spMkLst>
        </pc:spChg>
        <pc:spChg chg="add mod">
          <ac:chgData name="Elshad Hajiyev" userId="4ff5bd41dd3fb9fd" providerId="LiveId" clId="{931ABDA8-0795-443F-A339-8CF7737C9C35}" dt="2020-08-26T15:02:19.554" v="1176" actId="1076"/>
          <ac:spMkLst>
            <pc:docMk/>
            <pc:sldMk cId="415746553" sldId="2447"/>
            <ac:spMk id="15" creationId="{628017A6-99EA-4A2F-8554-6FD4D3BA6AE8}"/>
          </ac:spMkLst>
        </pc:spChg>
        <pc:graphicFrameChg chg="add mod modGraphic">
          <ac:chgData name="Elshad Hajiyev" userId="4ff5bd41dd3fb9fd" providerId="LiveId" clId="{931ABDA8-0795-443F-A339-8CF7737C9C35}" dt="2020-08-26T15:02:09.806" v="1174" actId="1076"/>
          <ac:graphicFrameMkLst>
            <pc:docMk/>
            <pc:sldMk cId="415746553" sldId="2447"/>
            <ac:graphicFrameMk id="9" creationId="{ACD27213-B7F1-4DFC-AFCA-0B39B1815DB5}"/>
          </ac:graphicFrameMkLst>
        </pc:graphicFrameChg>
        <pc:graphicFrameChg chg="add mod modGraphic">
          <ac:chgData name="Elshad Hajiyev" userId="4ff5bd41dd3fb9fd" providerId="LiveId" clId="{931ABDA8-0795-443F-A339-8CF7737C9C35}" dt="2020-08-26T15:02:12.522" v="1175" actId="1076"/>
          <ac:graphicFrameMkLst>
            <pc:docMk/>
            <pc:sldMk cId="415746553" sldId="2447"/>
            <ac:graphicFrameMk id="13" creationId="{2E42086E-A878-4C7B-A788-B0946DC6E555}"/>
          </ac:graphicFrameMkLst>
        </pc:graphicFrameChg>
      </pc:sldChg>
      <pc:sldChg chg="add del">
        <pc:chgData name="Elshad Hajiyev" userId="4ff5bd41dd3fb9fd" providerId="LiveId" clId="{931ABDA8-0795-443F-A339-8CF7737C9C35}" dt="2020-08-26T14:55:07.865" v="1046"/>
        <pc:sldMkLst>
          <pc:docMk/>
          <pc:sldMk cId="2906493034" sldId="2447"/>
        </pc:sldMkLst>
      </pc:sldChg>
      <pc:sldChg chg="addSp delSp modSp add mod modClrScheme chgLayout">
        <pc:chgData name="Elshad Hajiyev" userId="4ff5bd41dd3fb9fd" providerId="LiveId" clId="{931ABDA8-0795-443F-A339-8CF7737C9C35}" dt="2020-08-26T15:12:31.979" v="1255" actId="27636"/>
        <pc:sldMkLst>
          <pc:docMk/>
          <pc:sldMk cId="3685780687" sldId="2448"/>
        </pc:sldMkLst>
        <pc:spChg chg="mod ord">
          <ac:chgData name="Elshad Hajiyev" userId="4ff5bd41dd3fb9fd" providerId="LiveId" clId="{931ABDA8-0795-443F-A339-8CF7737C9C35}" dt="2020-08-26T15:12:31.979" v="1255" actId="27636"/>
          <ac:spMkLst>
            <pc:docMk/>
            <pc:sldMk cId="3685780687" sldId="2448"/>
            <ac:spMk id="2" creationId="{E88EAFAB-A7F6-4563-AA61-2EB8F0944920}"/>
          </ac:spMkLst>
        </pc:spChg>
        <pc:spChg chg="del">
          <ac:chgData name="Elshad Hajiyev" userId="4ff5bd41dd3fb9fd" providerId="LiveId" clId="{931ABDA8-0795-443F-A339-8CF7737C9C35}" dt="2020-08-26T15:06:10.434" v="1178" actId="478"/>
          <ac:spMkLst>
            <pc:docMk/>
            <pc:sldMk cId="3685780687" sldId="2448"/>
            <ac:spMk id="3" creationId="{93E80172-6E15-45A1-9E9D-3A44DF6F2E3C}"/>
          </ac:spMkLst>
        </pc:spChg>
        <pc:spChg chg="mod ord">
          <ac:chgData name="Elshad Hajiyev" userId="4ff5bd41dd3fb9fd" providerId="LiveId" clId="{931ABDA8-0795-443F-A339-8CF7737C9C35}" dt="2020-08-26T15:09:52.976" v="1212" actId="700"/>
          <ac:spMkLst>
            <pc:docMk/>
            <pc:sldMk cId="3685780687" sldId="2448"/>
            <ac:spMk id="4" creationId="{7C36E118-F226-4019-88A8-9239335C8337}"/>
          </ac:spMkLst>
        </pc:spChg>
        <pc:spChg chg="add del mod">
          <ac:chgData name="Elshad Hajiyev" userId="4ff5bd41dd3fb9fd" providerId="LiveId" clId="{931ABDA8-0795-443F-A339-8CF7737C9C35}" dt="2020-08-26T15:06:13.884" v="1179" actId="478"/>
          <ac:spMkLst>
            <pc:docMk/>
            <pc:sldMk cId="3685780687" sldId="2448"/>
            <ac:spMk id="6" creationId="{FD8CCA9E-F574-46EA-822A-B6F9B1421A14}"/>
          </ac:spMkLst>
        </pc:spChg>
        <pc:spChg chg="add del mod ord">
          <ac:chgData name="Elshad Hajiyev" userId="4ff5bd41dd3fb9fd" providerId="LiveId" clId="{931ABDA8-0795-443F-A339-8CF7737C9C35}" dt="2020-08-26T15:10:22.401" v="1219" actId="478"/>
          <ac:spMkLst>
            <pc:docMk/>
            <pc:sldMk cId="3685780687" sldId="2448"/>
            <ac:spMk id="28" creationId="{D565BFCF-9BAF-462F-878F-51688BD720C3}"/>
          </ac:spMkLst>
        </pc:spChg>
        <pc:spChg chg="add del mod ord">
          <ac:chgData name="Elshad Hajiyev" userId="4ff5bd41dd3fb9fd" providerId="LiveId" clId="{931ABDA8-0795-443F-A339-8CF7737C9C35}" dt="2020-08-26T15:10:03.895" v="1214" actId="478"/>
          <ac:spMkLst>
            <pc:docMk/>
            <pc:sldMk cId="3685780687" sldId="2448"/>
            <ac:spMk id="29" creationId="{D7E35F6A-FBC8-4C25-AF00-476CFB47D6C7}"/>
          </ac:spMkLst>
        </pc:spChg>
        <pc:spChg chg="mod">
          <ac:chgData name="Elshad Hajiyev" userId="4ff5bd41dd3fb9fd" providerId="LiveId" clId="{931ABDA8-0795-443F-A339-8CF7737C9C35}" dt="2020-08-26T15:06:14.356" v="1180"/>
          <ac:spMkLst>
            <pc:docMk/>
            <pc:sldMk cId="3685780687" sldId="2448"/>
            <ac:spMk id="36" creationId="{FA85F35E-408D-4913-961A-8AFE976F719F}"/>
          </ac:spMkLst>
        </pc:spChg>
        <pc:spChg chg="mod">
          <ac:chgData name="Elshad Hajiyev" userId="4ff5bd41dd3fb9fd" providerId="LiveId" clId="{931ABDA8-0795-443F-A339-8CF7737C9C35}" dt="2020-08-26T15:06:14.356" v="1180"/>
          <ac:spMkLst>
            <pc:docMk/>
            <pc:sldMk cId="3685780687" sldId="2448"/>
            <ac:spMk id="37" creationId="{C9F4E9A5-3CCF-45BF-8C53-947928348ACB}"/>
          </ac:spMkLst>
        </pc:spChg>
        <pc:spChg chg="mod">
          <ac:chgData name="Elshad Hajiyev" userId="4ff5bd41dd3fb9fd" providerId="LiveId" clId="{931ABDA8-0795-443F-A339-8CF7737C9C35}" dt="2020-08-26T15:06:14.356" v="1180"/>
          <ac:spMkLst>
            <pc:docMk/>
            <pc:sldMk cId="3685780687" sldId="2448"/>
            <ac:spMk id="39" creationId="{BC56FB89-E67F-4ECD-A439-3639E2678138}"/>
          </ac:spMkLst>
        </pc:spChg>
        <pc:spChg chg="mod">
          <ac:chgData name="Elshad Hajiyev" userId="4ff5bd41dd3fb9fd" providerId="LiveId" clId="{931ABDA8-0795-443F-A339-8CF7737C9C35}" dt="2020-08-26T15:06:14.356" v="1180"/>
          <ac:spMkLst>
            <pc:docMk/>
            <pc:sldMk cId="3685780687" sldId="2448"/>
            <ac:spMk id="40" creationId="{37708ECA-3CB8-43F7-A366-3AE679580191}"/>
          </ac:spMkLst>
        </pc:spChg>
        <pc:spChg chg="mod">
          <ac:chgData name="Elshad Hajiyev" userId="4ff5bd41dd3fb9fd" providerId="LiveId" clId="{931ABDA8-0795-443F-A339-8CF7737C9C35}" dt="2020-08-26T15:06:14.356" v="1180"/>
          <ac:spMkLst>
            <pc:docMk/>
            <pc:sldMk cId="3685780687" sldId="2448"/>
            <ac:spMk id="42" creationId="{FBC52803-195B-48FF-A862-4F811DDE5178}"/>
          </ac:spMkLst>
        </pc:spChg>
        <pc:spChg chg="mod">
          <ac:chgData name="Elshad Hajiyev" userId="4ff5bd41dd3fb9fd" providerId="LiveId" clId="{931ABDA8-0795-443F-A339-8CF7737C9C35}" dt="2020-08-26T15:06:14.356" v="1180"/>
          <ac:spMkLst>
            <pc:docMk/>
            <pc:sldMk cId="3685780687" sldId="2448"/>
            <ac:spMk id="43" creationId="{DB4A32A1-A983-4D2E-BF84-98A18E20BE0F}"/>
          </ac:spMkLst>
        </pc:spChg>
        <pc:spChg chg="add mod">
          <ac:chgData name="Elshad Hajiyev" userId="4ff5bd41dd3fb9fd" providerId="LiveId" clId="{931ABDA8-0795-443F-A339-8CF7737C9C35}" dt="2020-08-26T15:11:10.575" v="1226" actId="552"/>
          <ac:spMkLst>
            <pc:docMk/>
            <pc:sldMk cId="3685780687" sldId="2448"/>
            <ac:spMk id="44" creationId="{BAFC89B1-24E2-48C5-B6F1-20B13351FE29}"/>
          </ac:spMkLst>
        </pc:spChg>
        <pc:spChg chg="add mod">
          <ac:chgData name="Elshad Hajiyev" userId="4ff5bd41dd3fb9fd" providerId="LiveId" clId="{931ABDA8-0795-443F-A339-8CF7737C9C35}" dt="2020-08-26T15:11:10.575" v="1226" actId="552"/>
          <ac:spMkLst>
            <pc:docMk/>
            <pc:sldMk cId="3685780687" sldId="2448"/>
            <ac:spMk id="45" creationId="{9BB000F0-ECAA-4369-B196-6442DF9A7DDF}"/>
          </ac:spMkLst>
        </pc:spChg>
        <pc:spChg chg="add mod">
          <ac:chgData name="Elshad Hajiyev" userId="4ff5bd41dd3fb9fd" providerId="LiveId" clId="{931ABDA8-0795-443F-A339-8CF7737C9C35}" dt="2020-08-26T15:11:10.575" v="1226" actId="552"/>
          <ac:spMkLst>
            <pc:docMk/>
            <pc:sldMk cId="3685780687" sldId="2448"/>
            <ac:spMk id="46" creationId="{77E3F13B-CADB-49DF-848B-8FA28C43FD19}"/>
          </ac:spMkLst>
        </pc:spChg>
        <pc:spChg chg="add mod">
          <ac:chgData name="Elshad Hajiyev" userId="4ff5bd41dd3fb9fd" providerId="LiveId" clId="{931ABDA8-0795-443F-A339-8CF7737C9C35}" dt="2020-08-26T15:11:10.575" v="1226" actId="552"/>
          <ac:spMkLst>
            <pc:docMk/>
            <pc:sldMk cId="3685780687" sldId="2448"/>
            <ac:spMk id="47" creationId="{ABE2EE29-6709-4A10-B968-AE1A0EB641C2}"/>
          </ac:spMkLst>
        </pc:spChg>
        <pc:spChg chg="add mod">
          <ac:chgData name="Elshad Hajiyev" userId="4ff5bd41dd3fb9fd" providerId="LiveId" clId="{931ABDA8-0795-443F-A339-8CF7737C9C35}" dt="2020-08-26T15:11:10.575" v="1226" actId="552"/>
          <ac:spMkLst>
            <pc:docMk/>
            <pc:sldMk cId="3685780687" sldId="2448"/>
            <ac:spMk id="48" creationId="{627B2582-EE29-4677-92B8-7EC07CF45F6B}"/>
          </ac:spMkLst>
        </pc:spChg>
        <pc:spChg chg="add mod">
          <ac:chgData name="Elshad Hajiyev" userId="4ff5bd41dd3fb9fd" providerId="LiveId" clId="{931ABDA8-0795-443F-A339-8CF7737C9C35}" dt="2020-08-26T15:11:10.575" v="1226" actId="552"/>
          <ac:spMkLst>
            <pc:docMk/>
            <pc:sldMk cId="3685780687" sldId="2448"/>
            <ac:spMk id="49" creationId="{F1B956D8-EAE8-48A1-B330-B1636D703244}"/>
          </ac:spMkLst>
        </pc:spChg>
        <pc:spChg chg="mod">
          <ac:chgData name="Elshad Hajiyev" userId="4ff5bd41dd3fb9fd" providerId="LiveId" clId="{931ABDA8-0795-443F-A339-8CF7737C9C35}" dt="2020-08-26T15:11:21.813" v="1229"/>
          <ac:spMkLst>
            <pc:docMk/>
            <pc:sldMk cId="3685780687" sldId="2448"/>
            <ac:spMk id="88" creationId="{E1B199FC-5E92-4E61-AA76-9BA06B770057}"/>
          </ac:spMkLst>
        </pc:spChg>
        <pc:spChg chg="del">
          <ac:chgData name="Elshad Hajiyev" userId="4ff5bd41dd3fb9fd" providerId="LiveId" clId="{931ABDA8-0795-443F-A339-8CF7737C9C35}" dt="2020-08-26T15:06:10.434" v="1178" actId="478"/>
          <ac:spMkLst>
            <pc:docMk/>
            <pc:sldMk cId="3685780687" sldId="2448"/>
            <ac:spMk id="94" creationId="{79F4B5DB-66DC-432D-AA04-E2FE47C4D14C}"/>
          </ac:spMkLst>
        </pc:spChg>
        <pc:spChg chg="del">
          <ac:chgData name="Elshad Hajiyev" userId="4ff5bd41dd3fb9fd" providerId="LiveId" clId="{931ABDA8-0795-443F-A339-8CF7737C9C35}" dt="2020-08-26T15:06:10.434" v="1178" actId="478"/>
          <ac:spMkLst>
            <pc:docMk/>
            <pc:sldMk cId="3685780687" sldId="2448"/>
            <ac:spMk id="95" creationId="{B2E63359-6374-43E5-9B76-B82339EF99F0}"/>
          </ac:spMkLst>
        </pc:spChg>
        <pc:spChg chg="del">
          <ac:chgData name="Elshad Hajiyev" userId="4ff5bd41dd3fb9fd" providerId="LiveId" clId="{931ABDA8-0795-443F-A339-8CF7737C9C35}" dt="2020-08-26T15:06:10.434" v="1178" actId="478"/>
          <ac:spMkLst>
            <pc:docMk/>
            <pc:sldMk cId="3685780687" sldId="2448"/>
            <ac:spMk id="96" creationId="{85FBB923-6BD4-435E-A844-620C995B4965}"/>
          </ac:spMkLst>
        </pc:spChg>
        <pc:spChg chg="del">
          <ac:chgData name="Elshad Hajiyev" userId="4ff5bd41dd3fb9fd" providerId="LiveId" clId="{931ABDA8-0795-443F-A339-8CF7737C9C35}" dt="2020-08-26T15:06:10.434" v="1178" actId="478"/>
          <ac:spMkLst>
            <pc:docMk/>
            <pc:sldMk cId="3685780687" sldId="2448"/>
            <ac:spMk id="97" creationId="{54A9BCE0-CB22-41C4-8975-D3471D1D6B13}"/>
          </ac:spMkLst>
        </pc:spChg>
        <pc:spChg chg="del">
          <ac:chgData name="Elshad Hajiyev" userId="4ff5bd41dd3fb9fd" providerId="LiveId" clId="{931ABDA8-0795-443F-A339-8CF7737C9C35}" dt="2020-08-26T15:06:10.434" v="1178" actId="478"/>
          <ac:spMkLst>
            <pc:docMk/>
            <pc:sldMk cId="3685780687" sldId="2448"/>
            <ac:spMk id="98" creationId="{57A80325-D2E4-4F2B-98D0-BB90F0FD751E}"/>
          </ac:spMkLst>
        </pc:spChg>
        <pc:spChg chg="del">
          <ac:chgData name="Elshad Hajiyev" userId="4ff5bd41dd3fb9fd" providerId="LiveId" clId="{931ABDA8-0795-443F-A339-8CF7737C9C35}" dt="2020-08-26T15:06:10.434" v="1178" actId="478"/>
          <ac:spMkLst>
            <pc:docMk/>
            <pc:sldMk cId="3685780687" sldId="2448"/>
            <ac:spMk id="99" creationId="{A994239B-3B01-44D0-8129-F17E5DFA4671}"/>
          </ac:spMkLst>
        </pc:spChg>
        <pc:spChg chg="del">
          <ac:chgData name="Elshad Hajiyev" userId="4ff5bd41dd3fb9fd" providerId="LiveId" clId="{931ABDA8-0795-443F-A339-8CF7737C9C35}" dt="2020-08-26T15:06:10.434" v="1178" actId="478"/>
          <ac:spMkLst>
            <pc:docMk/>
            <pc:sldMk cId="3685780687" sldId="2448"/>
            <ac:spMk id="100" creationId="{6F745972-A28C-43B3-8695-47E61C2D8430}"/>
          </ac:spMkLst>
        </pc:spChg>
        <pc:spChg chg="del">
          <ac:chgData name="Elshad Hajiyev" userId="4ff5bd41dd3fb9fd" providerId="LiveId" clId="{931ABDA8-0795-443F-A339-8CF7737C9C35}" dt="2020-08-26T15:06:10.434" v="1178" actId="478"/>
          <ac:spMkLst>
            <pc:docMk/>
            <pc:sldMk cId="3685780687" sldId="2448"/>
            <ac:spMk id="101" creationId="{9BF24AFC-78B4-4C2A-B241-0DDDB7BD9D36}"/>
          </ac:spMkLst>
        </pc:spChg>
        <pc:spChg chg="del">
          <ac:chgData name="Elshad Hajiyev" userId="4ff5bd41dd3fb9fd" providerId="LiveId" clId="{931ABDA8-0795-443F-A339-8CF7737C9C35}" dt="2020-08-26T15:06:10.434" v="1178" actId="478"/>
          <ac:spMkLst>
            <pc:docMk/>
            <pc:sldMk cId="3685780687" sldId="2448"/>
            <ac:spMk id="102" creationId="{FF03A7F9-AB73-4526-A624-81F27A425A87}"/>
          </ac:spMkLst>
        </pc:spChg>
        <pc:spChg chg="del">
          <ac:chgData name="Elshad Hajiyev" userId="4ff5bd41dd3fb9fd" providerId="LiveId" clId="{931ABDA8-0795-443F-A339-8CF7737C9C35}" dt="2020-08-26T15:06:10.434" v="1178" actId="478"/>
          <ac:spMkLst>
            <pc:docMk/>
            <pc:sldMk cId="3685780687" sldId="2448"/>
            <ac:spMk id="103" creationId="{5C25C0C5-E72B-4E4A-9B85-E6F42144C871}"/>
          </ac:spMkLst>
        </pc:spChg>
        <pc:spChg chg="del">
          <ac:chgData name="Elshad Hajiyev" userId="4ff5bd41dd3fb9fd" providerId="LiveId" clId="{931ABDA8-0795-443F-A339-8CF7737C9C35}" dt="2020-08-26T15:06:10.434" v="1178" actId="478"/>
          <ac:spMkLst>
            <pc:docMk/>
            <pc:sldMk cId="3685780687" sldId="2448"/>
            <ac:spMk id="104" creationId="{E4071645-7DDE-4824-87AC-E38CCF8B1E68}"/>
          </ac:spMkLst>
        </pc:spChg>
        <pc:spChg chg="del">
          <ac:chgData name="Elshad Hajiyev" userId="4ff5bd41dd3fb9fd" providerId="LiveId" clId="{931ABDA8-0795-443F-A339-8CF7737C9C35}" dt="2020-08-26T15:06:10.434" v="1178" actId="478"/>
          <ac:spMkLst>
            <pc:docMk/>
            <pc:sldMk cId="3685780687" sldId="2448"/>
            <ac:spMk id="105" creationId="{FED0BC87-22E4-42B6-A8BD-A4C0F89BB50C}"/>
          </ac:spMkLst>
        </pc:spChg>
        <pc:spChg chg="del">
          <ac:chgData name="Elshad Hajiyev" userId="4ff5bd41dd3fb9fd" providerId="LiveId" clId="{931ABDA8-0795-443F-A339-8CF7737C9C35}" dt="2020-08-26T15:06:10.434" v="1178" actId="478"/>
          <ac:spMkLst>
            <pc:docMk/>
            <pc:sldMk cId="3685780687" sldId="2448"/>
            <ac:spMk id="106" creationId="{2F49A6CF-4D13-4A74-BBCE-630854F2663F}"/>
          </ac:spMkLst>
        </pc:spChg>
        <pc:spChg chg="del">
          <ac:chgData name="Elshad Hajiyev" userId="4ff5bd41dd3fb9fd" providerId="LiveId" clId="{931ABDA8-0795-443F-A339-8CF7737C9C35}" dt="2020-08-26T15:06:10.434" v="1178" actId="478"/>
          <ac:spMkLst>
            <pc:docMk/>
            <pc:sldMk cId="3685780687" sldId="2448"/>
            <ac:spMk id="107" creationId="{E1119A3D-6E0A-4194-93E4-0CAF9FD3F30D}"/>
          </ac:spMkLst>
        </pc:spChg>
        <pc:spChg chg="del">
          <ac:chgData name="Elshad Hajiyev" userId="4ff5bd41dd3fb9fd" providerId="LiveId" clId="{931ABDA8-0795-443F-A339-8CF7737C9C35}" dt="2020-08-26T15:06:10.434" v="1178" actId="478"/>
          <ac:spMkLst>
            <pc:docMk/>
            <pc:sldMk cId="3685780687" sldId="2448"/>
            <ac:spMk id="108" creationId="{8BB3B829-40FC-462C-8C43-02CF8872FB1F}"/>
          </ac:spMkLst>
        </pc:spChg>
        <pc:spChg chg="del">
          <ac:chgData name="Elshad Hajiyev" userId="4ff5bd41dd3fb9fd" providerId="LiveId" clId="{931ABDA8-0795-443F-A339-8CF7737C9C35}" dt="2020-08-26T15:06:10.434" v="1178" actId="478"/>
          <ac:spMkLst>
            <pc:docMk/>
            <pc:sldMk cId="3685780687" sldId="2448"/>
            <ac:spMk id="109" creationId="{4516F306-96C8-499D-99F3-EE8965C317B0}"/>
          </ac:spMkLst>
        </pc:spChg>
        <pc:spChg chg="del">
          <ac:chgData name="Elshad Hajiyev" userId="4ff5bd41dd3fb9fd" providerId="LiveId" clId="{931ABDA8-0795-443F-A339-8CF7737C9C35}" dt="2020-08-26T15:06:10.434" v="1178" actId="478"/>
          <ac:spMkLst>
            <pc:docMk/>
            <pc:sldMk cId="3685780687" sldId="2448"/>
            <ac:spMk id="110" creationId="{5474703D-6F90-43CC-B075-A663D519B2E5}"/>
          </ac:spMkLst>
        </pc:spChg>
        <pc:spChg chg="del">
          <ac:chgData name="Elshad Hajiyev" userId="4ff5bd41dd3fb9fd" providerId="LiveId" clId="{931ABDA8-0795-443F-A339-8CF7737C9C35}" dt="2020-08-26T15:06:10.434" v="1178" actId="478"/>
          <ac:spMkLst>
            <pc:docMk/>
            <pc:sldMk cId="3685780687" sldId="2448"/>
            <ac:spMk id="111" creationId="{12D496D9-F9A8-4879-A1C3-724A4D143C41}"/>
          </ac:spMkLst>
        </pc:spChg>
        <pc:spChg chg="del">
          <ac:chgData name="Elshad Hajiyev" userId="4ff5bd41dd3fb9fd" providerId="LiveId" clId="{931ABDA8-0795-443F-A339-8CF7737C9C35}" dt="2020-08-26T15:06:10.434" v="1178" actId="478"/>
          <ac:spMkLst>
            <pc:docMk/>
            <pc:sldMk cId="3685780687" sldId="2448"/>
            <ac:spMk id="112" creationId="{487C897D-B737-4058-B026-381CB83015BF}"/>
          </ac:spMkLst>
        </pc:spChg>
        <pc:spChg chg="del">
          <ac:chgData name="Elshad Hajiyev" userId="4ff5bd41dd3fb9fd" providerId="LiveId" clId="{931ABDA8-0795-443F-A339-8CF7737C9C35}" dt="2020-08-26T15:06:10.434" v="1178" actId="478"/>
          <ac:spMkLst>
            <pc:docMk/>
            <pc:sldMk cId="3685780687" sldId="2448"/>
            <ac:spMk id="113" creationId="{0796D7E3-71CF-4459-838F-7B6FB421AE87}"/>
          </ac:spMkLst>
        </pc:spChg>
        <pc:spChg chg="del">
          <ac:chgData name="Elshad Hajiyev" userId="4ff5bd41dd3fb9fd" providerId="LiveId" clId="{931ABDA8-0795-443F-A339-8CF7737C9C35}" dt="2020-08-26T15:06:10.434" v="1178" actId="478"/>
          <ac:spMkLst>
            <pc:docMk/>
            <pc:sldMk cId="3685780687" sldId="2448"/>
            <ac:spMk id="115" creationId="{ADBA55B9-07B4-4207-BE3F-49BE8F0EE339}"/>
          </ac:spMkLst>
        </pc:spChg>
        <pc:spChg chg="del">
          <ac:chgData name="Elshad Hajiyev" userId="4ff5bd41dd3fb9fd" providerId="LiveId" clId="{931ABDA8-0795-443F-A339-8CF7737C9C35}" dt="2020-08-26T15:06:10.434" v="1178" actId="478"/>
          <ac:spMkLst>
            <pc:docMk/>
            <pc:sldMk cId="3685780687" sldId="2448"/>
            <ac:spMk id="116" creationId="{916D8DFE-305B-49FC-9973-9552E0C0F7EF}"/>
          </ac:spMkLst>
        </pc:spChg>
        <pc:spChg chg="mod">
          <ac:chgData name="Elshad Hajiyev" userId="4ff5bd41dd3fb9fd" providerId="LiveId" clId="{931ABDA8-0795-443F-A339-8CF7737C9C35}" dt="2020-08-26T15:11:21.813" v="1229"/>
          <ac:spMkLst>
            <pc:docMk/>
            <pc:sldMk cId="3685780687" sldId="2448"/>
            <ac:spMk id="117" creationId="{95304FCC-53A7-4030-A28F-BC4D1E9DCBA5}"/>
          </ac:spMkLst>
        </pc:spChg>
        <pc:spChg chg="mod">
          <ac:chgData name="Elshad Hajiyev" userId="4ff5bd41dd3fb9fd" providerId="LiveId" clId="{931ABDA8-0795-443F-A339-8CF7737C9C35}" dt="2020-08-26T15:11:21.813" v="1229"/>
          <ac:spMkLst>
            <pc:docMk/>
            <pc:sldMk cId="3685780687" sldId="2448"/>
            <ac:spMk id="119" creationId="{D1A4525A-0E2D-4DEF-9E43-A227AB914F51}"/>
          </ac:spMkLst>
        </pc:spChg>
        <pc:spChg chg="mod">
          <ac:chgData name="Elshad Hajiyev" userId="4ff5bd41dd3fb9fd" providerId="LiveId" clId="{931ABDA8-0795-443F-A339-8CF7737C9C35}" dt="2020-08-26T15:11:21.813" v="1229"/>
          <ac:spMkLst>
            <pc:docMk/>
            <pc:sldMk cId="3685780687" sldId="2448"/>
            <ac:spMk id="120" creationId="{0B60CD0C-99A2-4DFC-B5E8-34D41D6DAF8A}"/>
          </ac:spMkLst>
        </pc:spChg>
        <pc:spChg chg="mod">
          <ac:chgData name="Elshad Hajiyev" userId="4ff5bd41dd3fb9fd" providerId="LiveId" clId="{931ABDA8-0795-443F-A339-8CF7737C9C35}" dt="2020-08-26T15:11:21.813" v="1229"/>
          <ac:spMkLst>
            <pc:docMk/>
            <pc:sldMk cId="3685780687" sldId="2448"/>
            <ac:spMk id="122" creationId="{916EC7DA-421F-4957-BB27-992F88997C4B}"/>
          </ac:spMkLst>
        </pc:spChg>
        <pc:spChg chg="mod">
          <ac:chgData name="Elshad Hajiyev" userId="4ff5bd41dd3fb9fd" providerId="LiveId" clId="{931ABDA8-0795-443F-A339-8CF7737C9C35}" dt="2020-08-26T15:11:21.813" v="1229"/>
          <ac:spMkLst>
            <pc:docMk/>
            <pc:sldMk cId="3685780687" sldId="2448"/>
            <ac:spMk id="123" creationId="{0AA9EB1F-310C-4BFA-BA8A-EDB7D0FECCD9}"/>
          </ac:spMkLst>
        </pc:spChg>
        <pc:spChg chg="add del mod">
          <ac:chgData name="Elshad Hajiyev" userId="4ff5bd41dd3fb9fd" providerId="LiveId" clId="{931ABDA8-0795-443F-A339-8CF7737C9C35}" dt="2020-08-26T15:11:23.136" v="1230"/>
          <ac:spMkLst>
            <pc:docMk/>
            <pc:sldMk cId="3685780687" sldId="2448"/>
            <ac:spMk id="124" creationId="{D21C9C16-1C48-4357-A1C8-1733BABAAC21}"/>
          </ac:spMkLst>
        </pc:spChg>
        <pc:spChg chg="add del mod">
          <ac:chgData name="Elshad Hajiyev" userId="4ff5bd41dd3fb9fd" providerId="LiveId" clId="{931ABDA8-0795-443F-A339-8CF7737C9C35}" dt="2020-08-26T15:11:23.136" v="1230"/>
          <ac:spMkLst>
            <pc:docMk/>
            <pc:sldMk cId="3685780687" sldId="2448"/>
            <ac:spMk id="125" creationId="{DFBFEAD2-4C0E-4865-8FEF-3E9455C148CD}"/>
          </ac:spMkLst>
        </pc:spChg>
        <pc:spChg chg="add del mod">
          <ac:chgData name="Elshad Hajiyev" userId="4ff5bd41dd3fb9fd" providerId="LiveId" clId="{931ABDA8-0795-443F-A339-8CF7737C9C35}" dt="2020-08-26T15:11:23.136" v="1230"/>
          <ac:spMkLst>
            <pc:docMk/>
            <pc:sldMk cId="3685780687" sldId="2448"/>
            <ac:spMk id="126" creationId="{CE93A285-90A5-4996-BE8B-7951E593EAB7}"/>
          </ac:spMkLst>
        </pc:spChg>
        <pc:spChg chg="add del mod">
          <ac:chgData name="Elshad Hajiyev" userId="4ff5bd41dd3fb9fd" providerId="LiveId" clId="{931ABDA8-0795-443F-A339-8CF7737C9C35}" dt="2020-08-26T15:11:23.136" v="1230"/>
          <ac:spMkLst>
            <pc:docMk/>
            <pc:sldMk cId="3685780687" sldId="2448"/>
            <ac:spMk id="127" creationId="{885EA85E-BDF0-4A13-A2A8-86F3096F4505}"/>
          </ac:spMkLst>
        </pc:spChg>
        <pc:spChg chg="add del mod">
          <ac:chgData name="Elshad Hajiyev" userId="4ff5bd41dd3fb9fd" providerId="LiveId" clId="{931ABDA8-0795-443F-A339-8CF7737C9C35}" dt="2020-08-26T15:11:23.136" v="1230"/>
          <ac:spMkLst>
            <pc:docMk/>
            <pc:sldMk cId="3685780687" sldId="2448"/>
            <ac:spMk id="128" creationId="{5D155F5B-C3B0-45EE-B053-1F7DFB55D01B}"/>
          </ac:spMkLst>
        </pc:spChg>
        <pc:spChg chg="add del mod">
          <ac:chgData name="Elshad Hajiyev" userId="4ff5bd41dd3fb9fd" providerId="LiveId" clId="{931ABDA8-0795-443F-A339-8CF7737C9C35}" dt="2020-08-26T15:11:23.136" v="1230"/>
          <ac:spMkLst>
            <pc:docMk/>
            <pc:sldMk cId="3685780687" sldId="2448"/>
            <ac:spMk id="129" creationId="{45770D71-58E0-4910-A344-14DE0EBED880}"/>
          </ac:spMkLst>
        </pc:spChg>
        <pc:grpChg chg="add mod">
          <ac:chgData name="Elshad Hajiyev" userId="4ff5bd41dd3fb9fd" providerId="LiveId" clId="{931ABDA8-0795-443F-A339-8CF7737C9C35}" dt="2020-08-26T15:11:01.437" v="1224" actId="552"/>
          <ac:grpSpMkLst>
            <pc:docMk/>
            <pc:sldMk cId="3685780687" sldId="2448"/>
            <ac:grpSpMk id="35" creationId="{D9AA33E3-2DA9-4C6A-BD6B-89E835375532}"/>
          </ac:grpSpMkLst>
        </pc:grpChg>
        <pc:grpChg chg="add mod">
          <ac:chgData name="Elshad Hajiyev" userId="4ff5bd41dd3fb9fd" providerId="LiveId" clId="{931ABDA8-0795-443F-A339-8CF7737C9C35}" dt="2020-08-26T15:11:01.437" v="1224" actId="552"/>
          <ac:grpSpMkLst>
            <pc:docMk/>
            <pc:sldMk cId="3685780687" sldId="2448"/>
            <ac:grpSpMk id="38" creationId="{8F246395-52EB-4FE0-9704-8B4DCEACB408}"/>
          </ac:grpSpMkLst>
        </pc:grpChg>
        <pc:grpChg chg="add mod">
          <ac:chgData name="Elshad Hajiyev" userId="4ff5bd41dd3fb9fd" providerId="LiveId" clId="{931ABDA8-0795-443F-A339-8CF7737C9C35}" dt="2020-08-26T15:11:01.437" v="1224" actId="552"/>
          <ac:grpSpMkLst>
            <pc:docMk/>
            <pc:sldMk cId="3685780687" sldId="2448"/>
            <ac:grpSpMk id="41" creationId="{62A0484E-73E1-4C89-822E-A0E60E92ABE8}"/>
          </ac:grpSpMkLst>
        </pc:grpChg>
        <pc:grpChg chg="add del mod">
          <ac:chgData name="Elshad Hajiyev" userId="4ff5bd41dd3fb9fd" providerId="LiveId" clId="{931ABDA8-0795-443F-A339-8CF7737C9C35}" dt="2020-08-26T15:11:23.136" v="1230"/>
          <ac:grpSpMkLst>
            <pc:docMk/>
            <pc:sldMk cId="3685780687" sldId="2448"/>
            <ac:grpSpMk id="87" creationId="{1D3786E0-7DE7-410B-842B-222D4DC0F23B}"/>
          </ac:grpSpMkLst>
        </pc:grpChg>
        <pc:grpChg chg="add del mod">
          <ac:chgData name="Elshad Hajiyev" userId="4ff5bd41dd3fb9fd" providerId="LiveId" clId="{931ABDA8-0795-443F-A339-8CF7737C9C35}" dt="2020-08-26T15:11:23.136" v="1230"/>
          <ac:grpSpMkLst>
            <pc:docMk/>
            <pc:sldMk cId="3685780687" sldId="2448"/>
            <ac:grpSpMk id="118" creationId="{8E97E208-E5FA-4218-B15F-D3B9DF48BCF5}"/>
          </ac:grpSpMkLst>
        </pc:grpChg>
        <pc:grpChg chg="add del mod">
          <ac:chgData name="Elshad Hajiyev" userId="4ff5bd41dd3fb9fd" providerId="LiveId" clId="{931ABDA8-0795-443F-A339-8CF7737C9C35}" dt="2020-08-26T15:11:23.136" v="1230"/>
          <ac:grpSpMkLst>
            <pc:docMk/>
            <pc:sldMk cId="3685780687" sldId="2448"/>
            <ac:grpSpMk id="121" creationId="{138A0EA8-661A-4CDB-8182-FFC70640F911}"/>
          </ac:grpSpMkLst>
        </pc:grpChg>
        <pc:picChg chg="add mod">
          <ac:chgData name="Elshad Hajiyev" userId="4ff5bd41dd3fb9fd" providerId="LiveId" clId="{931ABDA8-0795-443F-A339-8CF7737C9C35}" dt="2020-08-26T15:09:42.669" v="1211" actId="1076"/>
          <ac:picMkLst>
            <pc:docMk/>
            <pc:sldMk cId="3685780687" sldId="2448"/>
            <ac:picMk id="50" creationId="{04A4EE34-97B8-4510-BFDD-FFA4943A9BF1}"/>
          </ac:picMkLst>
        </pc:picChg>
        <pc:picChg chg="add del mod">
          <ac:chgData name="Elshad Hajiyev" userId="4ff5bd41dd3fb9fd" providerId="LiveId" clId="{931ABDA8-0795-443F-A339-8CF7737C9C35}" dt="2020-08-26T15:11:23.136" v="1230"/>
          <ac:picMkLst>
            <pc:docMk/>
            <pc:sldMk cId="3685780687" sldId="2448"/>
            <ac:picMk id="130" creationId="{88AB6617-1BB2-4F29-B2D4-4B174B7600BE}"/>
          </ac:picMkLst>
        </pc:picChg>
        <pc:cxnChg chg="add mod">
          <ac:chgData name="Elshad Hajiyev" userId="4ff5bd41dd3fb9fd" providerId="LiveId" clId="{931ABDA8-0795-443F-A339-8CF7737C9C35}" dt="2020-08-26T15:11:01.437" v="1224" actId="552"/>
          <ac:cxnSpMkLst>
            <pc:docMk/>
            <pc:sldMk cId="3685780687" sldId="2448"/>
            <ac:cxnSpMk id="51" creationId="{746CD5BE-CC45-4B77-86F6-ABA301F3BD22}"/>
          </ac:cxnSpMkLst>
        </pc:cxnChg>
        <pc:cxnChg chg="add del mod">
          <ac:chgData name="Elshad Hajiyev" userId="4ff5bd41dd3fb9fd" providerId="LiveId" clId="{931ABDA8-0795-443F-A339-8CF7737C9C35}" dt="2020-08-26T15:07:34.899" v="1192" actId="478"/>
          <ac:cxnSpMkLst>
            <pc:docMk/>
            <pc:sldMk cId="3685780687" sldId="2448"/>
            <ac:cxnSpMk id="52" creationId="{BCBB6CAE-B32D-4F5C-BE3F-2C43645EA97D}"/>
          </ac:cxnSpMkLst>
        </pc:cxnChg>
        <pc:cxnChg chg="add mod">
          <ac:chgData name="Elshad Hajiyev" userId="4ff5bd41dd3fb9fd" providerId="LiveId" clId="{931ABDA8-0795-443F-A339-8CF7737C9C35}" dt="2020-08-26T15:11:18.357" v="1228" actId="14100"/>
          <ac:cxnSpMkLst>
            <pc:docMk/>
            <pc:sldMk cId="3685780687" sldId="2448"/>
            <ac:cxnSpMk id="53" creationId="{2CB70CE3-E02C-4F33-91B4-FF75FCF91CCB}"/>
          </ac:cxnSpMkLst>
        </pc:cxnChg>
        <pc:cxnChg chg="add mod">
          <ac:chgData name="Elshad Hajiyev" userId="4ff5bd41dd3fb9fd" providerId="LiveId" clId="{931ABDA8-0795-443F-A339-8CF7737C9C35}" dt="2020-08-26T15:11:14.897" v="1227" actId="14100"/>
          <ac:cxnSpMkLst>
            <pc:docMk/>
            <pc:sldMk cId="3685780687" sldId="2448"/>
            <ac:cxnSpMk id="60" creationId="{BA40730D-E5F1-43EA-AF8E-7838EDE3A9A4}"/>
          </ac:cxnSpMkLst>
        </pc:cxnChg>
        <pc:cxnChg chg="del">
          <ac:chgData name="Elshad Hajiyev" userId="4ff5bd41dd3fb9fd" providerId="LiveId" clId="{931ABDA8-0795-443F-A339-8CF7737C9C35}" dt="2020-08-26T15:06:10.434" v="1178" actId="478"/>
          <ac:cxnSpMkLst>
            <pc:docMk/>
            <pc:sldMk cId="3685780687" sldId="2448"/>
            <ac:cxnSpMk id="89" creationId="{4C1BBFFF-E6BB-4299-BB1A-A8FFF8BEBE81}"/>
          </ac:cxnSpMkLst>
        </pc:cxnChg>
        <pc:cxnChg chg="del">
          <ac:chgData name="Elshad Hajiyev" userId="4ff5bd41dd3fb9fd" providerId="LiveId" clId="{931ABDA8-0795-443F-A339-8CF7737C9C35}" dt="2020-08-26T15:06:10.434" v="1178" actId="478"/>
          <ac:cxnSpMkLst>
            <pc:docMk/>
            <pc:sldMk cId="3685780687" sldId="2448"/>
            <ac:cxnSpMk id="90" creationId="{533D9295-FFD5-447B-B9D7-4B08B0FB7C39}"/>
          </ac:cxnSpMkLst>
        </pc:cxnChg>
        <pc:cxnChg chg="del">
          <ac:chgData name="Elshad Hajiyev" userId="4ff5bd41dd3fb9fd" providerId="LiveId" clId="{931ABDA8-0795-443F-A339-8CF7737C9C35}" dt="2020-08-26T15:06:10.434" v="1178" actId="478"/>
          <ac:cxnSpMkLst>
            <pc:docMk/>
            <pc:sldMk cId="3685780687" sldId="2448"/>
            <ac:cxnSpMk id="91" creationId="{CDE76086-040F-4315-9117-1BBD2970C6F8}"/>
          </ac:cxnSpMkLst>
        </pc:cxnChg>
        <pc:cxnChg chg="del">
          <ac:chgData name="Elshad Hajiyev" userId="4ff5bd41dd3fb9fd" providerId="LiveId" clId="{931ABDA8-0795-443F-A339-8CF7737C9C35}" dt="2020-08-26T15:06:10.434" v="1178" actId="478"/>
          <ac:cxnSpMkLst>
            <pc:docMk/>
            <pc:sldMk cId="3685780687" sldId="2448"/>
            <ac:cxnSpMk id="92" creationId="{FE5A8502-0291-4EFB-BA27-017DF9EA2B1B}"/>
          </ac:cxnSpMkLst>
        </pc:cxnChg>
        <pc:cxnChg chg="del">
          <ac:chgData name="Elshad Hajiyev" userId="4ff5bd41dd3fb9fd" providerId="LiveId" clId="{931ABDA8-0795-443F-A339-8CF7737C9C35}" dt="2020-08-26T15:06:10.434" v="1178" actId="478"/>
          <ac:cxnSpMkLst>
            <pc:docMk/>
            <pc:sldMk cId="3685780687" sldId="2448"/>
            <ac:cxnSpMk id="93" creationId="{AD873306-F6AE-426B-826F-381BEC521D75}"/>
          </ac:cxnSpMkLst>
        </pc:cxnChg>
        <pc:cxnChg chg="del">
          <ac:chgData name="Elshad Hajiyev" userId="4ff5bd41dd3fb9fd" providerId="LiveId" clId="{931ABDA8-0795-443F-A339-8CF7737C9C35}" dt="2020-08-26T15:06:10.434" v="1178" actId="478"/>
          <ac:cxnSpMkLst>
            <pc:docMk/>
            <pc:sldMk cId="3685780687" sldId="2448"/>
            <ac:cxnSpMk id="114" creationId="{4E404FA1-20BC-499B-9907-B7FE5CB13BC1}"/>
          </ac:cxnSpMkLst>
        </pc:cxnChg>
        <pc:cxnChg chg="add del mod">
          <ac:chgData name="Elshad Hajiyev" userId="4ff5bd41dd3fb9fd" providerId="LiveId" clId="{931ABDA8-0795-443F-A339-8CF7737C9C35}" dt="2020-08-26T15:11:23.136" v="1230"/>
          <ac:cxnSpMkLst>
            <pc:docMk/>
            <pc:sldMk cId="3685780687" sldId="2448"/>
            <ac:cxnSpMk id="131" creationId="{DECF5333-2B3F-4639-82E4-E904D215746C}"/>
          </ac:cxnSpMkLst>
        </pc:cxnChg>
        <pc:cxnChg chg="add del mod">
          <ac:chgData name="Elshad Hajiyev" userId="4ff5bd41dd3fb9fd" providerId="LiveId" clId="{931ABDA8-0795-443F-A339-8CF7737C9C35}" dt="2020-08-26T15:11:23.136" v="1230"/>
          <ac:cxnSpMkLst>
            <pc:docMk/>
            <pc:sldMk cId="3685780687" sldId="2448"/>
            <ac:cxnSpMk id="132" creationId="{9651A6BD-9DE9-4C53-9638-D935A8F0452B}"/>
          </ac:cxnSpMkLst>
        </pc:cxnChg>
        <pc:cxnChg chg="add del mod">
          <ac:chgData name="Elshad Hajiyev" userId="4ff5bd41dd3fb9fd" providerId="LiveId" clId="{931ABDA8-0795-443F-A339-8CF7737C9C35}" dt="2020-08-26T15:11:23.136" v="1230"/>
          <ac:cxnSpMkLst>
            <pc:docMk/>
            <pc:sldMk cId="3685780687" sldId="2448"/>
            <ac:cxnSpMk id="133" creationId="{6D9D36DF-19D7-425C-84BE-2E80EA5301F6}"/>
          </ac:cxnSpMkLst>
        </pc:cxnChg>
      </pc:sldChg>
      <pc:sldChg chg="addSp delSp modSp add mod">
        <pc:chgData name="Elshad Hajiyev" userId="4ff5bd41dd3fb9fd" providerId="LiveId" clId="{931ABDA8-0795-443F-A339-8CF7737C9C35}" dt="2020-08-26T15:12:37.942" v="1262" actId="20577"/>
        <pc:sldMkLst>
          <pc:docMk/>
          <pc:sldMk cId="2854675718" sldId="2449"/>
        </pc:sldMkLst>
        <pc:spChg chg="mod">
          <ac:chgData name="Elshad Hajiyev" userId="4ff5bd41dd3fb9fd" providerId="LiveId" clId="{931ABDA8-0795-443F-A339-8CF7737C9C35}" dt="2020-08-26T15:12:37.942" v="1262" actId="20577"/>
          <ac:spMkLst>
            <pc:docMk/>
            <pc:sldMk cId="2854675718" sldId="2449"/>
            <ac:spMk id="2" creationId="{E88EAFAB-A7F6-4563-AA61-2EB8F0944920}"/>
          </ac:spMkLst>
        </pc:spChg>
        <pc:spChg chg="add mod">
          <ac:chgData name="Elshad Hajiyev" userId="4ff5bd41dd3fb9fd" providerId="LiveId" clId="{931ABDA8-0795-443F-A339-8CF7737C9C35}" dt="2020-08-26T15:12:00.681" v="1238" actId="14100"/>
          <ac:spMkLst>
            <pc:docMk/>
            <pc:sldMk cId="2854675718" sldId="2449"/>
            <ac:spMk id="5" creationId="{3C3AB76F-D87E-48C8-99C2-E7F9C1BFF287}"/>
          </ac:spMkLst>
        </pc:spChg>
        <pc:spChg chg="del">
          <ac:chgData name="Elshad Hajiyev" userId="4ff5bd41dd3fb9fd" providerId="LiveId" clId="{931ABDA8-0795-443F-A339-8CF7737C9C35}" dt="2020-08-26T15:11:42.116" v="1233" actId="478"/>
          <ac:spMkLst>
            <pc:docMk/>
            <pc:sldMk cId="2854675718" sldId="2449"/>
            <ac:spMk id="44" creationId="{BAFC89B1-24E2-48C5-B6F1-20B13351FE29}"/>
          </ac:spMkLst>
        </pc:spChg>
        <pc:spChg chg="del">
          <ac:chgData name="Elshad Hajiyev" userId="4ff5bd41dd3fb9fd" providerId="LiveId" clId="{931ABDA8-0795-443F-A339-8CF7737C9C35}" dt="2020-08-26T15:11:42.116" v="1233" actId="478"/>
          <ac:spMkLst>
            <pc:docMk/>
            <pc:sldMk cId="2854675718" sldId="2449"/>
            <ac:spMk id="45" creationId="{9BB000F0-ECAA-4369-B196-6442DF9A7DDF}"/>
          </ac:spMkLst>
        </pc:spChg>
        <pc:spChg chg="del">
          <ac:chgData name="Elshad Hajiyev" userId="4ff5bd41dd3fb9fd" providerId="LiveId" clId="{931ABDA8-0795-443F-A339-8CF7737C9C35}" dt="2020-08-26T15:11:42.116" v="1233" actId="478"/>
          <ac:spMkLst>
            <pc:docMk/>
            <pc:sldMk cId="2854675718" sldId="2449"/>
            <ac:spMk id="46" creationId="{77E3F13B-CADB-49DF-848B-8FA28C43FD19}"/>
          </ac:spMkLst>
        </pc:spChg>
        <pc:spChg chg="del">
          <ac:chgData name="Elshad Hajiyev" userId="4ff5bd41dd3fb9fd" providerId="LiveId" clId="{931ABDA8-0795-443F-A339-8CF7737C9C35}" dt="2020-08-26T15:11:42.116" v="1233" actId="478"/>
          <ac:spMkLst>
            <pc:docMk/>
            <pc:sldMk cId="2854675718" sldId="2449"/>
            <ac:spMk id="47" creationId="{ABE2EE29-6709-4A10-B968-AE1A0EB641C2}"/>
          </ac:spMkLst>
        </pc:spChg>
        <pc:spChg chg="del">
          <ac:chgData name="Elshad Hajiyev" userId="4ff5bd41dd3fb9fd" providerId="LiveId" clId="{931ABDA8-0795-443F-A339-8CF7737C9C35}" dt="2020-08-26T15:11:42.116" v="1233" actId="478"/>
          <ac:spMkLst>
            <pc:docMk/>
            <pc:sldMk cId="2854675718" sldId="2449"/>
            <ac:spMk id="48" creationId="{627B2582-EE29-4677-92B8-7EC07CF45F6B}"/>
          </ac:spMkLst>
        </pc:spChg>
        <pc:spChg chg="del">
          <ac:chgData name="Elshad Hajiyev" userId="4ff5bd41dd3fb9fd" providerId="LiveId" clId="{931ABDA8-0795-443F-A339-8CF7737C9C35}" dt="2020-08-26T15:11:42.116" v="1233" actId="478"/>
          <ac:spMkLst>
            <pc:docMk/>
            <pc:sldMk cId="2854675718" sldId="2449"/>
            <ac:spMk id="49" creationId="{F1B956D8-EAE8-48A1-B330-B1636D703244}"/>
          </ac:spMkLst>
        </pc:spChg>
        <pc:grpChg chg="del">
          <ac:chgData name="Elshad Hajiyev" userId="4ff5bd41dd3fb9fd" providerId="LiveId" clId="{931ABDA8-0795-443F-A339-8CF7737C9C35}" dt="2020-08-26T15:11:42.116" v="1233" actId="478"/>
          <ac:grpSpMkLst>
            <pc:docMk/>
            <pc:sldMk cId="2854675718" sldId="2449"/>
            <ac:grpSpMk id="35" creationId="{D9AA33E3-2DA9-4C6A-BD6B-89E835375532}"/>
          </ac:grpSpMkLst>
        </pc:grpChg>
        <pc:grpChg chg="del">
          <ac:chgData name="Elshad Hajiyev" userId="4ff5bd41dd3fb9fd" providerId="LiveId" clId="{931ABDA8-0795-443F-A339-8CF7737C9C35}" dt="2020-08-26T15:11:42.116" v="1233" actId="478"/>
          <ac:grpSpMkLst>
            <pc:docMk/>
            <pc:sldMk cId="2854675718" sldId="2449"/>
            <ac:grpSpMk id="38" creationId="{8F246395-52EB-4FE0-9704-8B4DCEACB408}"/>
          </ac:grpSpMkLst>
        </pc:grpChg>
        <pc:grpChg chg="del">
          <ac:chgData name="Elshad Hajiyev" userId="4ff5bd41dd3fb9fd" providerId="LiveId" clId="{931ABDA8-0795-443F-A339-8CF7737C9C35}" dt="2020-08-26T15:11:42.116" v="1233" actId="478"/>
          <ac:grpSpMkLst>
            <pc:docMk/>
            <pc:sldMk cId="2854675718" sldId="2449"/>
            <ac:grpSpMk id="41" creationId="{62A0484E-73E1-4C89-822E-A0E60E92ABE8}"/>
          </ac:grpSpMkLst>
        </pc:grpChg>
        <pc:picChg chg="add mod">
          <ac:chgData name="Elshad Hajiyev" userId="4ff5bd41dd3fb9fd" providerId="LiveId" clId="{931ABDA8-0795-443F-A339-8CF7737C9C35}" dt="2020-08-26T15:11:50.240" v="1236" actId="1076"/>
          <ac:picMkLst>
            <pc:docMk/>
            <pc:sldMk cId="2854675718" sldId="2449"/>
            <ac:picMk id="3" creationId="{D91D774F-A751-4DFE-8E9A-4092639CD9AE}"/>
          </ac:picMkLst>
        </pc:picChg>
        <pc:picChg chg="del">
          <ac:chgData name="Elshad Hajiyev" userId="4ff5bd41dd3fb9fd" providerId="LiveId" clId="{931ABDA8-0795-443F-A339-8CF7737C9C35}" dt="2020-08-26T15:11:36.782" v="1232" actId="478"/>
          <ac:picMkLst>
            <pc:docMk/>
            <pc:sldMk cId="2854675718" sldId="2449"/>
            <ac:picMk id="50" creationId="{04A4EE34-97B8-4510-BFDD-FFA4943A9BF1}"/>
          </ac:picMkLst>
        </pc:picChg>
        <pc:cxnChg chg="del mod">
          <ac:chgData name="Elshad Hajiyev" userId="4ff5bd41dd3fb9fd" providerId="LiveId" clId="{931ABDA8-0795-443F-A339-8CF7737C9C35}" dt="2020-08-26T15:11:42.116" v="1233" actId="478"/>
          <ac:cxnSpMkLst>
            <pc:docMk/>
            <pc:sldMk cId="2854675718" sldId="2449"/>
            <ac:cxnSpMk id="51" creationId="{746CD5BE-CC45-4B77-86F6-ABA301F3BD22}"/>
          </ac:cxnSpMkLst>
        </pc:cxnChg>
        <pc:cxnChg chg="del mod">
          <ac:chgData name="Elshad Hajiyev" userId="4ff5bd41dd3fb9fd" providerId="LiveId" clId="{931ABDA8-0795-443F-A339-8CF7737C9C35}" dt="2020-08-26T15:11:42.116" v="1233" actId="478"/>
          <ac:cxnSpMkLst>
            <pc:docMk/>
            <pc:sldMk cId="2854675718" sldId="2449"/>
            <ac:cxnSpMk id="53" creationId="{2CB70CE3-E02C-4F33-91B4-FF75FCF91CCB}"/>
          </ac:cxnSpMkLst>
        </pc:cxnChg>
        <pc:cxnChg chg="del mod">
          <ac:chgData name="Elshad Hajiyev" userId="4ff5bd41dd3fb9fd" providerId="LiveId" clId="{931ABDA8-0795-443F-A339-8CF7737C9C35}" dt="2020-08-26T15:11:42.116" v="1233" actId="478"/>
          <ac:cxnSpMkLst>
            <pc:docMk/>
            <pc:sldMk cId="2854675718" sldId="2449"/>
            <ac:cxnSpMk id="60" creationId="{BA40730D-E5F1-43EA-AF8E-7838EDE3A9A4}"/>
          </ac:cxnSpMkLst>
        </pc:cxnChg>
      </pc:sldChg>
      <pc:sldMasterChg chg="addSp delSp modSp mod setBg modSldLayout">
        <pc:chgData name="Elshad Hajiyev" userId="4ff5bd41dd3fb9fd" providerId="LiveId" clId="{931ABDA8-0795-443F-A339-8CF7737C9C35}" dt="2020-08-25T09:55:18.254" v="639" actId="1036"/>
        <pc:sldMasterMkLst>
          <pc:docMk/>
          <pc:sldMasterMk cId="1777134695" sldId="2147483648"/>
        </pc:sldMasterMkLst>
        <pc:spChg chg="del">
          <ac:chgData name="Elshad Hajiyev" userId="4ff5bd41dd3fb9fd" providerId="LiveId" clId="{931ABDA8-0795-443F-A339-8CF7737C9C35}" dt="2020-08-24T15:35:46.910" v="57" actId="478"/>
          <ac:spMkLst>
            <pc:docMk/>
            <pc:sldMasterMk cId="1777134695" sldId="2147483648"/>
            <ac:spMk id="11" creationId="{4C6CEA86-90A4-4284-86BF-23E5E6F4A736}"/>
          </ac:spMkLst>
        </pc:spChg>
        <pc:spChg chg="mod">
          <ac:chgData name="Elshad Hajiyev" userId="4ff5bd41dd3fb9fd" providerId="LiveId" clId="{931ABDA8-0795-443F-A339-8CF7737C9C35}" dt="2020-08-25T09:55:18.254" v="639" actId="1036"/>
          <ac:spMkLst>
            <pc:docMk/>
            <pc:sldMasterMk cId="1777134695" sldId="2147483648"/>
            <ac:spMk id="13" creationId="{A1AB594D-E50C-4B04-A2BD-2626B3B76697}"/>
          </ac:spMkLst>
        </pc:spChg>
        <pc:picChg chg="add mod">
          <ac:chgData name="Elshad Hajiyev" userId="4ff5bd41dd3fb9fd" providerId="LiveId" clId="{931ABDA8-0795-443F-A339-8CF7737C9C35}" dt="2020-08-25T09:55:13.248" v="634" actId="1038"/>
          <ac:picMkLst>
            <pc:docMk/>
            <pc:sldMasterMk cId="1777134695" sldId="2147483648"/>
            <ac:picMk id="6" creationId="{B7C82D9B-4CA3-4508-ABFB-3B93D20DE0FD}"/>
          </ac:picMkLst>
        </pc:picChg>
        <pc:picChg chg="del mod">
          <ac:chgData name="Elshad Hajiyev" userId="4ff5bd41dd3fb9fd" providerId="LiveId" clId="{931ABDA8-0795-443F-A339-8CF7737C9C35}" dt="2020-08-24T15:35:19.439" v="56" actId="478"/>
          <ac:picMkLst>
            <pc:docMk/>
            <pc:sldMasterMk cId="1777134695" sldId="2147483648"/>
            <ac:picMk id="1026" creationId="{DB8548B1-0D03-4CF5-B096-7F591BEBFEB0}"/>
          </ac:picMkLst>
        </pc:picChg>
        <pc:sldLayoutChg chg="delSp mod">
          <pc:chgData name="Elshad Hajiyev" userId="4ff5bd41dd3fb9fd" providerId="LiveId" clId="{931ABDA8-0795-443F-A339-8CF7737C9C35}" dt="2020-08-25T09:54:15.773" v="620" actId="478"/>
          <pc:sldLayoutMkLst>
            <pc:docMk/>
            <pc:sldMasterMk cId="1777134695" sldId="2147483648"/>
            <pc:sldLayoutMk cId="553743308" sldId="2147483649"/>
          </pc:sldLayoutMkLst>
          <pc:picChg chg="del">
            <ac:chgData name="Elshad Hajiyev" userId="4ff5bd41dd3fb9fd" providerId="LiveId" clId="{931ABDA8-0795-443F-A339-8CF7737C9C35}" dt="2020-08-24T15:37:26.811" v="66" actId="478"/>
            <ac:picMkLst>
              <pc:docMk/>
              <pc:sldMasterMk cId="1777134695" sldId="2147483648"/>
              <pc:sldLayoutMk cId="553743308" sldId="2147483649"/>
              <ac:picMk id="12" creationId="{74EC85EA-ED5E-9C42-A1BA-B0CD7013D29A}"/>
            </ac:picMkLst>
          </pc:picChg>
          <pc:cxnChg chg="del">
            <ac:chgData name="Elshad Hajiyev" userId="4ff5bd41dd3fb9fd" providerId="LiveId" clId="{931ABDA8-0795-443F-A339-8CF7737C9C35}" dt="2020-08-25T09:54:15.773" v="620" actId="478"/>
            <ac:cxnSpMkLst>
              <pc:docMk/>
              <pc:sldMasterMk cId="1777134695" sldId="2147483648"/>
              <pc:sldLayoutMk cId="553743308" sldId="2147483649"/>
              <ac:cxnSpMk id="11" creationId="{A888B3E0-8DCD-456C-9A81-A06047A540F1}"/>
            </ac:cxnSpMkLst>
          </pc:cxnChg>
        </pc:sldLayoutChg>
        <pc:sldLayoutChg chg="delSp mod">
          <pc:chgData name="Elshad Hajiyev" userId="4ff5bd41dd3fb9fd" providerId="LiveId" clId="{931ABDA8-0795-443F-A339-8CF7737C9C35}" dt="2020-08-24T15:39:12.341" v="83" actId="478"/>
          <pc:sldLayoutMkLst>
            <pc:docMk/>
            <pc:sldMasterMk cId="1777134695" sldId="2147483648"/>
            <pc:sldLayoutMk cId="4205440194" sldId="2147483650"/>
          </pc:sldLayoutMkLst>
          <pc:spChg chg="del">
            <ac:chgData name="Elshad Hajiyev" userId="4ff5bd41dd3fb9fd" providerId="LiveId" clId="{931ABDA8-0795-443F-A339-8CF7737C9C35}" dt="2020-08-24T15:39:12.341" v="83" actId="478"/>
            <ac:spMkLst>
              <pc:docMk/>
              <pc:sldMasterMk cId="1777134695" sldId="2147483648"/>
              <pc:sldLayoutMk cId="4205440194" sldId="2147483650"/>
              <ac:spMk id="24" creationId="{76CF1B85-0355-48E9-B306-F864651DACFE}"/>
            </ac:spMkLst>
          </pc:spChg>
          <pc:spChg chg="del">
            <ac:chgData name="Elshad Hajiyev" userId="4ff5bd41dd3fb9fd" providerId="LiveId" clId="{931ABDA8-0795-443F-A339-8CF7737C9C35}" dt="2020-08-24T15:37:43.960" v="68" actId="478"/>
            <ac:spMkLst>
              <pc:docMk/>
              <pc:sldMasterMk cId="1777134695" sldId="2147483648"/>
              <pc:sldLayoutMk cId="4205440194" sldId="2147483650"/>
              <ac:spMk id="27" creationId="{13E82DCB-0215-47C1-B2C7-C6D824B426A3}"/>
            </ac:spMkLst>
          </pc:spChg>
        </pc:sldLayoutChg>
        <pc:sldLayoutChg chg="setBg">
          <pc:chgData name="Elshad Hajiyev" userId="4ff5bd41dd3fb9fd" providerId="LiveId" clId="{931ABDA8-0795-443F-A339-8CF7737C9C35}" dt="2020-08-24T15:32:07.912" v="50"/>
          <pc:sldLayoutMkLst>
            <pc:docMk/>
            <pc:sldMasterMk cId="1777134695" sldId="2147483648"/>
            <pc:sldLayoutMk cId="1476855254" sldId="2147483651"/>
          </pc:sldLayoutMkLst>
        </pc:sldLayoutChg>
        <pc:sldLayoutChg chg="delSp mod">
          <pc:chgData name="Elshad Hajiyev" userId="4ff5bd41dd3fb9fd" providerId="LiveId" clId="{931ABDA8-0795-443F-A339-8CF7737C9C35}" dt="2020-08-25T08:41:46.696" v="375" actId="478"/>
          <pc:sldLayoutMkLst>
            <pc:docMk/>
            <pc:sldMasterMk cId="1777134695" sldId="2147483648"/>
            <pc:sldLayoutMk cId="207376151" sldId="2147483653"/>
          </pc:sldLayoutMkLst>
          <pc:spChg chg="del">
            <ac:chgData name="Elshad Hajiyev" userId="4ff5bd41dd3fb9fd" providerId="LiveId" clId="{931ABDA8-0795-443F-A339-8CF7737C9C35}" dt="2020-08-24T15:38:10.117" v="74" actId="478"/>
            <ac:spMkLst>
              <pc:docMk/>
              <pc:sldMasterMk cId="1777134695" sldId="2147483648"/>
              <pc:sldLayoutMk cId="207376151" sldId="2147483653"/>
              <ac:spMk id="32" creationId="{40E75928-B761-4733-A3D2-6AFC7473B71C}"/>
            </ac:spMkLst>
          </pc:spChg>
          <pc:spChg chg="del">
            <ac:chgData name="Elshad Hajiyev" userId="4ff5bd41dd3fb9fd" providerId="LiveId" clId="{931ABDA8-0795-443F-A339-8CF7737C9C35}" dt="2020-08-24T15:38:09.203" v="73" actId="478"/>
            <ac:spMkLst>
              <pc:docMk/>
              <pc:sldMasterMk cId="1777134695" sldId="2147483648"/>
              <pc:sldLayoutMk cId="207376151" sldId="2147483653"/>
              <ac:spMk id="34" creationId="{885D84D5-64E4-49F2-B5BA-3A40FA942526}"/>
            </ac:spMkLst>
          </pc:spChg>
          <pc:cxnChg chg="del">
            <ac:chgData name="Elshad Hajiyev" userId="4ff5bd41dd3fb9fd" providerId="LiveId" clId="{931ABDA8-0795-443F-A339-8CF7737C9C35}" dt="2020-08-25T08:41:45.195" v="374" actId="478"/>
            <ac:cxnSpMkLst>
              <pc:docMk/>
              <pc:sldMasterMk cId="1777134695" sldId="2147483648"/>
              <pc:sldLayoutMk cId="207376151" sldId="2147483653"/>
              <ac:cxnSpMk id="10" creationId="{D9A6A772-971C-4942-B425-C30730B92223}"/>
            </ac:cxnSpMkLst>
          </pc:cxnChg>
          <pc:cxnChg chg="del">
            <ac:chgData name="Elshad Hajiyev" userId="4ff5bd41dd3fb9fd" providerId="LiveId" clId="{931ABDA8-0795-443F-A339-8CF7737C9C35}" dt="2020-08-25T08:41:46.696" v="375" actId="478"/>
            <ac:cxnSpMkLst>
              <pc:docMk/>
              <pc:sldMasterMk cId="1777134695" sldId="2147483648"/>
              <pc:sldLayoutMk cId="207376151" sldId="2147483653"/>
              <ac:cxnSpMk id="12" creationId="{B3DA982A-223C-47F7-A2CF-1B7F38F2E090}"/>
            </ac:cxnSpMkLst>
          </pc:cxnChg>
        </pc:sldLayoutChg>
        <pc:sldLayoutChg chg="delSp mod">
          <pc:chgData name="Elshad Hajiyev" userId="4ff5bd41dd3fb9fd" providerId="LiveId" clId="{931ABDA8-0795-443F-A339-8CF7737C9C35}" dt="2020-08-24T15:38:25.371" v="78" actId="478"/>
          <pc:sldLayoutMkLst>
            <pc:docMk/>
            <pc:sldMasterMk cId="1777134695" sldId="2147483648"/>
            <pc:sldLayoutMk cId="2283761145" sldId="2147483654"/>
          </pc:sldLayoutMkLst>
          <pc:spChg chg="del">
            <ac:chgData name="Elshad Hajiyev" userId="4ff5bd41dd3fb9fd" providerId="LiveId" clId="{931ABDA8-0795-443F-A339-8CF7737C9C35}" dt="2020-08-24T15:38:23.165" v="77" actId="478"/>
            <ac:spMkLst>
              <pc:docMk/>
              <pc:sldMasterMk cId="1777134695" sldId="2147483648"/>
              <pc:sldLayoutMk cId="2283761145" sldId="2147483654"/>
              <ac:spMk id="10" creationId="{8D7E2834-A8D4-4FE6-9FC0-253BF2CB0A4B}"/>
            </ac:spMkLst>
          </pc:spChg>
          <pc:spChg chg="del">
            <ac:chgData name="Elshad Hajiyev" userId="4ff5bd41dd3fb9fd" providerId="LiveId" clId="{931ABDA8-0795-443F-A339-8CF7737C9C35}" dt="2020-08-24T15:38:25.371" v="78" actId="478"/>
            <ac:spMkLst>
              <pc:docMk/>
              <pc:sldMasterMk cId="1777134695" sldId="2147483648"/>
              <pc:sldLayoutMk cId="2283761145" sldId="2147483654"/>
              <ac:spMk id="12" creationId="{76301C53-A459-4782-ADBF-6A23AD90F228}"/>
            </ac:spMkLst>
          </pc:spChg>
        </pc:sldLayoutChg>
        <pc:sldLayoutChg chg="delSp mod">
          <pc:chgData name="Elshad Hajiyev" userId="4ff5bd41dd3fb9fd" providerId="LiveId" clId="{931ABDA8-0795-443F-A339-8CF7737C9C35}" dt="2020-08-24T15:48:28.784" v="163" actId="478"/>
          <pc:sldLayoutMkLst>
            <pc:docMk/>
            <pc:sldMasterMk cId="1777134695" sldId="2147483648"/>
            <pc:sldLayoutMk cId="3681980076" sldId="2147483664"/>
          </pc:sldLayoutMkLst>
          <pc:cxnChg chg="del">
            <ac:chgData name="Elshad Hajiyev" userId="4ff5bd41dd3fb9fd" providerId="LiveId" clId="{931ABDA8-0795-443F-A339-8CF7737C9C35}" dt="2020-08-24T15:48:28.784" v="163" actId="478"/>
            <ac:cxnSpMkLst>
              <pc:docMk/>
              <pc:sldMasterMk cId="1777134695" sldId="2147483648"/>
              <pc:sldLayoutMk cId="3681980076" sldId="2147483664"/>
              <ac:cxnSpMk id="11" creationId="{161E9A9A-8C58-409D-8F09-D03B2518B76E}"/>
            </ac:cxnSpMkLst>
          </pc:cxnChg>
        </pc:sldLayoutChg>
        <pc:sldLayoutChg chg="addSp delSp modSp mod">
          <pc:chgData name="Elshad Hajiyev" userId="4ff5bd41dd3fb9fd" providerId="LiveId" clId="{931ABDA8-0795-443F-A339-8CF7737C9C35}" dt="2020-08-24T15:47:09.957" v="151" actId="478"/>
          <pc:sldLayoutMkLst>
            <pc:docMk/>
            <pc:sldMasterMk cId="1777134695" sldId="2147483648"/>
            <pc:sldLayoutMk cId="1873741186" sldId="2147483666"/>
          </pc:sldLayoutMkLst>
          <pc:spChg chg="del">
            <ac:chgData name="Elshad Hajiyev" userId="4ff5bd41dd3fb9fd" providerId="LiveId" clId="{931ABDA8-0795-443F-A339-8CF7737C9C35}" dt="2020-08-24T15:39:16.570" v="84" actId="478"/>
            <ac:spMkLst>
              <pc:docMk/>
              <pc:sldMasterMk cId="1777134695" sldId="2147483648"/>
              <pc:sldLayoutMk cId="1873741186" sldId="2147483666"/>
              <ac:spMk id="11" creationId="{3F9D8DB0-A7F6-471B-AD78-C3A4AFD84EA0}"/>
            </ac:spMkLst>
          </pc:spChg>
          <pc:spChg chg="add del mod">
            <ac:chgData name="Elshad Hajiyev" userId="4ff5bd41dd3fb9fd" providerId="LiveId" clId="{931ABDA8-0795-443F-A339-8CF7737C9C35}" dt="2020-08-24T15:39:04.269" v="82" actId="14100"/>
            <ac:spMkLst>
              <pc:docMk/>
              <pc:sldMasterMk cId="1777134695" sldId="2147483648"/>
              <pc:sldLayoutMk cId="1873741186" sldId="2147483666"/>
              <ac:spMk id="12" creationId="{D63255E7-CC0D-4B98-A7F9-29FC8E8A1B43}"/>
            </ac:spMkLst>
          </pc:spChg>
          <pc:spChg chg="del mod">
            <ac:chgData name="Elshad Hajiyev" userId="4ff5bd41dd3fb9fd" providerId="LiveId" clId="{931ABDA8-0795-443F-A339-8CF7737C9C35}" dt="2020-08-24T15:37:58.483" v="72" actId="478"/>
            <ac:spMkLst>
              <pc:docMk/>
              <pc:sldMasterMk cId="1777134695" sldId="2147483648"/>
              <pc:sldLayoutMk cId="1873741186" sldId="2147483666"/>
              <ac:spMk id="13" creationId="{F6F03F60-67D7-4B09-BA61-2DD6EEABD329}"/>
            </ac:spMkLst>
          </pc:spChg>
          <pc:cxnChg chg="del">
            <ac:chgData name="Elshad Hajiyev" userId="4ff5bd41dd3fb9fd" providerId="LiveId" clId="{931ABDA8-0795-443F-A339-8CF7737C9C35}" dt="2020-08-24T15:47:09.957" v="151" actId="478"/>
            <ac:cxnSpMkLst>
              <pc:docMk/>
              <pc:sldMasterMk cId="1777134695" sldId="2147483648"/>
              <pc:sldLayoutMk cId="1873741186" sldId="2147483666"/>
              <ac:cxnSpMk id="6" creationId="{00000000-0000-0000-0000-000000000000}"/>
            </ac:cxnSpMkLst>
          </pc:cxnChg>
        </pc:sldLayoutChg>
        <pc:sldLayoutChg chg="addSp delSp modSp mod">
          <pc:chgData name="Elshad Hajiyev" userId="4ff5bd41dd3fb9fd" providerId="LiveId" clId="{931ABDA8-0795-443F-A339-8CF7737C9C35}" dt="2020-08-25T09:54:05.855" v="619" actId="1076"/>
          <pc:sldLayoutMkLst>
            <pc:docMk/>
            <pc:sldMasterMk cId="1777134695" sldId="2147483648"/>
            <pc:sldLayoutMk cId="4267519431" sldId="2147483667"/>
          </pc:sldLayoutMkLst>
          <pc:spChg chg="add mod">
            <ac:chgData name="Elshad Hajiyev" userId="4ff5bd41dd3fb9fd" providerId="LiveId" clId="{931ABDA8-0795-443F-A339-8CF7737C9C35}" dt="2020-08-24T15:30:12.385" v="48"/>
            <ac:spMkLst>
              <pc:docMk/>
              <pc:sldMasterMk cId="1777134695" sldId="2147483648"/>
              <pc:sldLayoutMk cId="4267519431" sldId="2147483667"/>
              <ac:spMk id="2" creationId="{7D8CC1B3-069C-46A6-91BE-30F09BEAFB25}"/>
            </ac:spMkLst>
          </pc:spChg>
          <pc:spChg chg="mod">
            <ac:chgData name="Elshad Hajiyev" userId="4ff5bd41dd3fb9fd" providerId="LiveId" clId="{931ABDA8-0795-443F-A339-8CF7737C9C35}" dt="2020-08-25T09:54:05.855" v="619" actId="1076"/>
            <ac:spMkLst>
              <pc:docMk/>
              <pc:sldMasterMk cId="1777134695" sldId="2147483648"/>
              <pc:sldLayoutMk cId="4267519431" sldId="2147483667"/>
              <ac:spMk id="10" creationId="{346305D7-8853-41A9-B459-9FF08CB3DA15}"/>
            </ac:spMkLst>
          </pc:spChg>
          <pc:cxnChg chg="del">
            <ac:chgData name="Elshad Hajiyev" userId="4ff5bd41dd3fb9fd" providerId="LiveId" clId="{931ABDA8-0795-443F-A339-8CF7737C9C35}" dt="2020-08-25T09:54:02.019" v="618" actId="478"/>
            <ac:cxnSpMkLst>
              <pc:docMk/>
              <pc:sldMasterMk cId="1777134695" sldId="2147483648"/>
              <pc:sldLayoutMk cId="4267519431" sldId="2147483667"/>
              <ac:cxnSpMk id="8" creationId="{34873227-BB2D-4756-B92B-80ADEC1A8563}"/>
            </ac:cxnSpMkLst>
          </pc:cxnChg>
        </pc:sldLayoutChg>
        <pc:sldLayoutChg chg="delSp mod">
          <pc:chgData name="Elshad Hajiyev" userId="4ff5bd41dd3fb9fd" providerId="LiveId" clId="{931ABDA8-0795-443F-A339-8CF7737C9C35}" dt="2020-08-25T09:53:41.126" v="616" actId="478"/>
          <pc:sldLayoutMkLst>
            <pc:docMk/>
            <pc:sldMasterMk cId="1777134695" sldId="2147483648"/>
            <pc:sldLayoutMk cId="3866170397" sldId="2147483668"/>
          </pc:sldLayoutMkLst>
          <pc:cxnChg chg="del">
            <ac:chgData name="Elshad Hajiyev" userId="4ff5bd41dd3fb9fd" providerId="LiveId" clId="{931ABDA8-0795-443F-A339-8CF7737C9C35}" dt="2020-08-25T09:53:41.126" v="616" actId="478"/>
            <ac:cxnSpMkLst>
              <pc:docMk/>
              <pc:sldMasterMk cId="1777134695" sldId="2147483648"/>
              <pc:sldLayoutMk cId="3866170397" sldId="2147483668"/>
              <ac:cxnSpMk id="25" creationId="{1F0DC2E4-7646-43BF-B8DC-85D33B146272}"/>
            </ac:cxnSpMkLst>
          </pc:cxnChg>
        </pc:sldLayoutChg>
        <pc:sldLayoutChg chg="delSp modSp mod">
          <pc:chgData name="Elshad Hajiyev" userId="4ff5bd41dd3fb9fd" providerId="LiveId" clId="{931ABDA8-0795-443F-A339-8CF7737C9C35}" dt="2020-08-24T15:38:48.305" v="81" actId="14100"/>
          <pc:sldLayoutMkLst>
            <pc:docMk/>
            <pc:sldMasterMk cId="1777134695" sldId="2147483648"/>
            <pc:sldLayoutMk cId="1274317601" sldId="2147483670"/>
          </pc:sldLayoutMkLst>
          <pc:spChg chg="mod">
            <ac:chgData name="Elshad Hajiyev" userId="4ff5bd41dd3fb9fd" providerId="LiveId" clId="{931ABDA8-0795-443F-A339-8CF7737C9C35}" dt="2020-08-24T15:38:48.305" v="81" actId="14100"/>
            <ac:spMkLst>
              <pc:docMk/>
              <pc:sldMasterMk cId="1777134695" sldId="2147483648"/>
              <pc:sldLayoutMk cId="1274317601" sldId="2147483670"/>
              <ac:spMk id="19" creationId="{1004D5EE-A5F6-47AB-8127-45F8768A2598}"/>
            </ac:spMkLst>
          </pc:spChg>
          <pc:picChg chg="del">
            <ac:chgData name="Elshad Hajiyev" userId="4ff5bd41dd3fb9fd" providerId="LiveId" clId="{931ABDA8-0795-443F-A339-8CF7737C9C35}" dt="2020-08-24T15:38:37.805" v="79" actId="478"/>
            <ac:picMkLst>
              <pc:docMk/>
              <pc:sldMasterMk cId="1777134695" sldId="2147483648"/>
              <pc:sldLayoutMk cId="1274317601" sldId="2147483670"/>
              <ac:picMk id="22" creationId="{4BBF12C1-6008-464E-A434-4F253BBD1B6E}"/>
            </ac:picMkLst>
          </pc:picChg>
        </pc:sldLayoutChg>
        <pc:sldLayoutChg chg="delSp mod">
          <pc:chgData name="Elshad Hajiyev" userId="4ff5bd41dd3fb9fd" providerId="LiveId" clId="{931ABDA8-0795-443F-A339-8CF7737C9C35}" dt="2020-08-24T15:38:17.381" v="76" actId="478"/>
          <pc:sldLayoutMkLst>
            <pc:docMk/>
            <pc:sldMasterMk cId="1777134695" sldId="2147483648"/>
            <pc:sldLayoutMk cId="331065316" sldId="2147483671"/>
          </pc:sldLayoutMkLst>
          <pc:spChg chg="del">
            <ac:chgData name="Elshad Hajiyev" userId="4ff5bd41dd3fb9fd" providerId="LiveId" clId="{931ABDA8-0795-443F-A339-8CF7737C9C35}" dt="2020-08-24T15:38:15.522" v="75" actId="478"/>
            <ac:spMkLst>
              <pc:docMk/>
              <pc:sldMasterMk cId="1777134695" sldId="2147483648"/>
              <pc:sldLayoutMk cId="331065316" sldId="2147483671"/>
              <ac:spMk id="32" creationId="{40E75928-B761-4733-A3D2-6AFC7473B71C}"/>
            </ac:spMkLst>
          </pc:spChg>
          <pc:spChg chg="del">
            <ac:chgData name="Elshad Hajiyev" userId="4ff5bd41dd3fb9fd" providerId="LiveId" clId="{931ABDA8-0795-443F-A339-8CF7737C9C35}" dt="2020-08-24T15:38:17.381" v="76" actId="478"/>
            <ac:spMkLst>
              <pc:docMk/>
              <pc:sldMasterMk cId="1777134695" sldId="2147483648"/>
              <pc:sldLayoutMk cId="331065316" sldId="2147483671"/>
              <ac:spMk id="34" creationId="{885D84D5-64E4-49F2-B5BA-3A40FA942526}"/>
            </ac:spMkLst>
          </pc:spChg>
        </pc:sldLayoutChg>
        <pc:sldLayoutChg chg="delSp mod">
          <pc:chgData name="Elshad Hajiyev" userId="4ff5bd41dd3fb9fd" providerId="LiveId" clId="{931ABDA8-0795-443F-A339-8CF7737C9C35}" dt="2020-08-25T09:53:29.667" v="615" actId="478"/>
          <pc:sldLayoutMkLst>
            <pc:docMk/>
            <pc:sldMasterMk cId="1777134695" sldId="2147483648"/>
            <pc:sldLayoutMk cId="1116712913" sldId="2147483672"/>
          </pc:sldLayoutMkLst>
          <pc:picChg chg="del">
            <ac:chgData name="Elshad Hajiyev" userId="4ff5bd41dd3fb9fd" providerId="LiveId" clId="{931ABDA8-0795-443F-A339-8CF7737C9C35}" dt="2020-08-24T15:37:31.983" v="67" actId="478"/>
            <ac:picMkLst>
              <pc:docMk/>
              <pc:sldMasterMk cId="1777134695" sldId="2147483648"/>
              <pc:sldLayoutMk cId="1116712913" sldId="2147483672"/>
              <ac:picMk id="12" creationId="{74EC85EA-ED5E-9C42-A1BA-B0CD7013D29A}"/>
            </ac:picMkLst>
          </pc:picChg>
          <pc:cxnChg chg="del">
            <ac:chgData name="Elshad Hajiyev" userId="4ff5bd41dd3fb9fd" providerId="LiveId" clId="{931ABDA8-0795-443F-A339-8CF7737C9C35}" dt="2020-08-25T09:53:29.667" v="615" actId="478"/>
            <ac:cxnSpMkLst>
              <pc:docMk/>
              <pc:sldMasterMk cId="1777134695" sldId="2147483648"/>
              <pc:sldLayoutMk cId="1116712913" sldId="2147483672"/>
              <ac:cxnSpMk id="11" creationId="{A888B3E0-8DCD-456C-9A81-A06047A540F1}"/>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99667834623727E-2"/>
          <c:y val="6.9578599172491165E-2"/>
          <c:w val="0.8640594568340676"/>
          <c:h val="0.71900017813139583"/>
        </c:manualLayout>
      </c:layout>
      <c:barChart>
        <c:barDir val="col"/>
        <c:grouping val="clustered"/>
        <c:varyColors val="0"/>
        <c:ser>
          <c:idx val="0"/>
          <c:order val="0"/>
          <c:tx>
            <c:strRef>
              <c:f>Лист1!$B$1</c:f>
              <c:strCache>
                <c:ptCount val="1"/>
                <c:pt idx="0">
                  <c:v>Column1</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invertIfNegative val="0"/>
          <c:dPt>
            <c:idx val="0"/>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extLst>
              <c:ext xmlns:c16="http://schemas.microsoft.com/office/drawing/2014/chart" uri="{C3380CC4-5D6E-409C-BE32-E72D297353CC}">
                <c16:uniqueId val="{00000001-A3A2-4DE0-8664-F0E576FF22DB}"/>
              </c:ext>
            </c:extLst>
          </c:dPt>
          <c:dPt>
            <c:idx val="1"/>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extLst>
              <c:ext xmlns:c16="http://schemas.microsoft.com/office/drawing/2014/chart" uri="{C3380CC4-5D6E-409C-BE32-E72D297353CC}">
                <c16:uniqueId val="{00000003-A3A2-4DE0-8664-F0E576FF22DB}"/>
              </c:ext>
            </c:extLst>
          </c:dPt>
          <c:dPt>
            <c:idx val="2"/>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extLst>
              <c:ext xmlns:c16="http://schemas.microsoft.com/office/drawing/2014/chart" uri="{C3380CC4-5D6E-409C-BE32-E72D297353CC}">
                <c16:uniqueId val="{00000005-A3A2-4DE0-8664-F0E576FF22DB}"/>
              </c:ext>
            </c:extLst>
          </c:dPt>
          <c:dPt>
            <c:idx val="3"/>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extLst>
              <c:ext xmlns:c16="http://schemas.microsoft.com/office/drawing/2014/chart" uri="{C3380CC4-5D6E-409C-BE32-E72D297353CC}">
                <c16:uniqueId val="{00000007-A3A2-4DE0-8664-F0E576FF22DB}"/>
              </c:ext>
            </c:extLst>
          </c:dPt>
          <c:dPt>
            <c:idx val="4"/>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noFill/>
              </a:ln>
              <a:effectLst/>
            </c:spPr>
            <c:extLst>
              <c:ext xmlns:c16="http://schemas.microsoft.com/office/drawing/2014/chart" uri="{C3380CC4-5D6E-409C-BE32-E72D297353CC}">
                <c16:uniqueId val="{00000009-A3A2-4DE0-8664-F0E576FF22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Are you satisfied with the service?</c:v>
                </c:pt>
                <c:pt idx="1">
                  <c:v>Did you like this screen?</c:v>
                </c:pt>
                <c:pt idx="2">
                  <c:v>Did you like the content?</c:v>
                </c:pt>
                <c:pt idx="3">
                  <c:v>Is the advertising relevant?</c:v>
                </c:pt>
                <c:pt idx="4">
                  <c:v>Would you recommend this screen?</c:v>
                </c:pt>
              </c:strCache>
            </c:strRef>
          </c:cat>
          <c:val>
            <c:numRef>
              <c:f>Лист1!$B$2:$B$6</c:f>
              <c:numCache>
                <c:formatCode>0%</c:formatCode>
                <c:ptCount val="5"/>
                <c:pt idx="0">
                  <c:v>0.82</c:v>
                </c:pt>
                <c:pt idx="1">
                  <c:v>0.77</c:v>
                </c:pt>
                <c:pt idx="2">
                  <c:v>0.67</c:v>
                </c:pt>
                <c:pt idx="3">
                  <c:v>0.61</c:v>
                </c:pt>
                <c:pt idx="4">
                  <c:v>0.7</c:v>
                </c:pt>
              </c:numCache>
            </c:numRef>
          </c:val>
          <c:extLst>
            <c:ext xmlns:c16="http://schemas.microsoft.com/office/drawing/2014/chart" uri="{C3380CC4-5D6E-409C-BE32-E72D297353CC}">
              <c16:uniqueId val="{00000018-A3A2-4DE0-8664-F0E576FF22DB}"/>
            </c:ext>
          </c:extLst>
        </c:ser>
        <c:dLbls>
          <c:showLegendKey val="0"/>
          <c:showVal val="0"/>
          <c:showCatName val="0"/>
          <c:showSerName val="0"/>
          <c:showPercent val="0"/>
          <c:showBubbleSize val="0"/>
        </c:dLbls>
        <c:gapWidth val="100"/>
        <c:axId val="2129610880"/>
        <c:axId val="596760912"/>
      </c:barChart>
      <c:catAx>
        <c:axId val="2129610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596760912"/>
        <c:crosses val="autoZero"/>
        <c:auto val="1"/>
        <c:lblAlgn val="ctr"/>
        <c:lblOffset val="100"/>
        <c:noMultiLvlLbl val="0"/>
      </c:catAx>
      <c:valAx>
        <c:axId val="59676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212961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99AD0-7145-4E65-AF87-BF8AB9A253B1}" type="doc">
      <dgm:prSet loTypeId="urn:microsoft.com/office/officeart/2005/8/layout/venn1" loCatId="relationship" qsTypeId="urn:microsoft.com/office/officeart/2005/8/quickstyle/3d3" qsCatId="3D" csTypeId="urn:microsoft.com/office/officeart/2005/8/colors/accent1_2" csCatId="accent1" phldr="1"/>
      <dgm:spPr/>
    </dgm:pt>
    <dgm:pt modelId="{1847BF2B-DD54-476D-AA16-F4B9154CCAE3}">
      <dgm:prSet phldrT="[Text]" custT="1"/>
      <dgm:spPr/>
      <dgm:t>
        <a:bodyPr/>
        <a:lstStyle/>
        <a:p>
          <a:r>
            <a:rPr lang="en-GB" sz="2000" dirty="0"/>
            <a:t>High Income Locals</a:t>
          </a:r>
        </a:p>
      </dgm:t>
    </dgm:pt>
    <dgm:pt modelId="{6C19FFBC-4245-40C6-93A0-EB39CC388BD6}" type="parTrans" cxnId="{D949CA99-0515-4399-8B62-1674C71F5660}">
      <dgm:prSet/>
      <dgm:spPr/>
      <dgm:t>
        <a:bodyPr/>
        <a:lstStyle/>
        <a:p>
          <a:endParaRPr lang="en-GB" sz="1200"/>
        </a:p>
      </dgm:t>
    </dgm:pt>
    <dgm:pt modelId="{F4320FA5-FB4F-4FD4-B8E9-7C39DE553B4A}" type="sibTrans" cxnId="{D949CA99-0515-4399-8B62-1674C71F5660}">
      <dgm:prSet/>
      <dgm:spPr/>
      <dgm:t>
        <a:bodyPr/>
        <a:lstStyle/>
        <a:p>
          <a:endParaRPr lang="en-GB" sz="1200"/>
        </a:p>
      </dgm:t>
    </dgm:pt>
    <dgm:pt modelId="{1F6708E0-8CF2-4F43-8F49-2F34F96D72A3}">
      <dgm:prSet phldrT="[Text]" custT="1"/>
      <dgm:spPr/>
      <dgm:t>
        <a:bodyPr/>
        <a:lstStyle/>
        <a:p>
          <a:r>
            <a:rPr lang="en-GB" sz="2000" dirty="0"/>
            <a:t>Business People</a:t>
          </a:r>
        </a:p>
      </dgm:t>
    </dgm:pt>
    <dgm:pt modelId="{D6F83AC3-0B61-4529-BFCE-2CCE3943C171}" type="parTrans" cxnId="{BBBE03D5-2616-4B07-9B17-15A3827D335B}">
      <dgm:prSet/>
      <dgm:spPr/>
      <dgm:t>
        <a:bodyPr/>
        <a:lstStyle/>
        <a:p>
          <a:endParaRPr lang="en-GB" sz="1200"/>
        </a:p>
      </dgm:t>
    </dgm:pt>
    <dgm:pt modelId="{0BFE8AB1-F6C9-4C6F-9DC6-6BD8710318D3}" type="sibTrans" cxnId="{BBBE03D5-2616-4B07-9B17-15A3827D335B}">
      <dgm:prSet/>
      <dgm:spPr/>
      <dgm:t>
        <a:bodyPr/>
        <a:lstStyle/>
        <a:p>
          <a:endParaRPr lang="en-GB" sz="1200"/>
        </a:p>
      </dgm:t>
    </dgm:pt>
    <dgm:pt modelId="{10B37CD6-09AC-440B-A1BA-08C5B0C5F307}">
      <dgm:prSet phldrT="[Text]" custT="1"/>
      <dgm:spPr/>
      <dgm:t>
        <a:bodyPr/>
        <a:lstStyle/>
        <a:p>
          <a:r>
            <a:rPr lang="en-GB" sz="2000" dirty="0"/>
            <a:t>Tourists</a:t>
          </a:r>
        </a:p>
      </dgm:t>
    </dgm:pt>
    <dgm:pt modelId="{DEA1B513-5DA8-4C3C-A3B4-6FD1D0CE5144}" type="parTrans" cxnId="{F9FAE731-5EF9-4A54-81DA-D5442D8ED461}">
      <dgm:prSet/>
      <dgm:spPr/>
      <dgm:t>
        <a:bodyPr/>
        <a:lstStyle/>
        <a:p>
          <a:endParaRPr lang="en-GB" sz="1200"/>
        </a:p>
      </dgm:t>
    </dgm:pt>
    <dgm:pt modelId="{65E6750E-3A8E-42DC-BA15-0E47CBFCB2F6}" type="sibTrans" cxnId="{F9FAE731-5EF9-4A54-81DA-D5442D8ED461}">
      <dgm:prSet/>
      <dgm:spPr/>
      <dgm:t>
        <a:bodyPr/>
        <a:lstStyle/>
        <a:p>
          <a:endParaRPr lang="en-GB" sz="1200"/>
        </a:p>
      </dgm:t>
    </dgm:pt>
    <dgm:pt modelId="{A98A9287-F7F6-4A47-B05D-17E04A897B77}" type="pres">
      <dgm:prSet presAssocID="{7C399AD0-7145-4E65-AF87-BF8AB9A253B1}" presName="compositeShape" presStyleCnt="0">
        <dgm:presLayoutVars>
          <dgm:chMax val="7"/>
          <dgm:dir/>
          <dgm:resizeHandles val="exact"/>
        </dgm:presLayoutVars>
      </dgm:prSet>
      <dgm:spPr/>
    </dgm:pt>
    <dgm:pt modelId="{8F2C40FE-9436-4CB4-B2E4-E859A36FB944}" type="pres">
      <dgm:prSet presAssocID="{1847BF2B-DD54-476D-AA16-F4B9154CCAE3}" presName="circ1" presStyleLbl="vennNode1" presStyleIdx="0" presStyleCnt="3"/>
      <dgm:spPr/>
    </dgm:pt>
    <dgm:pt modelId="{0B4E6ACD-D770-4CA1-BEFE-128582AB92CE}" type="pres">
      <dgm:prSet presAssocID="{1847BF2B-DD54-476D-AA16-F4B9154CCAE3}" presName="circ1Tx" presStyleLbl="revTx" presStyleIdx="0" presStyleCnt="0">
        <dgm:presLayoutVars>
          <dgm:chMax val="0"/>
          <dgm:chPref val="0"/>
          <dgm:bulletEnabled val="1"/>
        </dgm:presLayoutVars>
      </dgm:prSet>
      <dgm:spPr/>
    </dgm:pt>
    <dgm:pt modelId="{12BFFE59-E97E-470E-8F15-496B83F0FD74}" type="pres">
      <dgm:prSet presAssocID="{1F6708E0-8CF2-4F43-8F49-2F34F96D72A3}" presName="circ2" presStyleLbl="vennNode1" presStyleIdx="1" presStyleCnt="3"/>
      <dgm:spPr/>
    </dgm:pt>
    <dgm:pt modelId="{6DF9D2DE-C8FF-4495-898F-F7B8444A4C78}" type="pres">
      <dgm:prSet presAssocID="{1F6708E0-8CF2-4F43-8F49-2F34F96D72A3}" presName="circ2Tx" presStyleLbl="revTx" presStyleIdx="0" presStyleCnt="0">
        <dgm:presLayoutVars>
          <dgm:chMax val="0"/>
          <dgm:chPref val="0"/>
          <dgm:bulletEnabled val="1"/>
        </dgm:presLayoutVars>
      </dgm:prSet>
      <dgm:spPr/>
    </dgm:pt>
    <dgm:pt modelId="{1D73A87F-9B4F-40B3-82C2-BB8C27C2F5F7}" type="pres">
      <dgm:prSet presAssocID="{10B37CD6-09AC-440B-A1BA-08C5B0C5F307}" presName="circ3" presStyleLbl="vennNode1" presStyleIdx="2" presStyleCnt="3"/>
      <dgm:spPr/>
    </dgm:pt>
    <dgm:pt modelId="{986C5CE9-780A-4E2E-8F11-DEF5BC63D70F}" type="pres">
      <dgm:prSet presAssocID="{10B37CD6-09AC-440B-A1BA-08C5B0C5F307}" presName="circ3Tx" presStyleLbl="revTx" presStyleIdx="0" presStyleCnt="0">
        <dgm:presLayoutVars>
          <dgm:chMax val="0"/>
          <dgm:chPref val="0"/>
          <dgm:bulletEnabled val="1"/>
        </dgm:presLayoutVars>
      </dgm:prSet>
      <dgm:spPr/>
    </dgm:pt>
  </dgm:ptLst>
  <dgm:cxnLst>
    <dgm:cxn modelId="{E209DB2B-59F1-4624-BFAE-151F16026D3A}" type="presOf" srcId="{1F6708E0-8CF2-4F43-8F49-2F34F96D72A3}" destId="{6DF9D2DE-C8FF-4495-898F-F7B8444A4C78}" srcOrd="1" destOrd="0" presId="urn:microsoft.com/office/officeart/2005/8/layout/venn1"/>
    <dgm:cxn modelId="{F9FAE731-5EF9-4A54-81DA-D5442D8ED461}" srcId="{7C399AD0-7145-4E65-AF87-BF8AB9A253B1}" destId="{10B37CD6-09AC-440B-A1BA-08C5B0C5F307}" srcOrd="2" destOrd="0" parTransId="{DEA1B513-5DA8-4C3C-A3B4-6FD1D0CE5144}" sibTransId="{65E6750E-3A8E-42DC-BA15-0E47CBFCB2F6}"/>
    <dgm:cxn modelId="{26C25F4C-EF8F-4DB7-BB61-DF391C2EB491}" type="presOf" srcId="{1F6708E0-8CF2-4F43-8F49-2F34F96D72A3}" destId="{12BFFE59-E97E-470E-8F15-496B83F0FD74}" srcOrd="0" destOrd="0" presId="urn:microsoft.com/office/officeart/2005/8/layout/venn1"/>
    <dgm:cxn modelId="{9EC7E171-FA8E-4171-AA3E-FABE34E3D793}" type="presOf" srcId="{10B37CD6-09AC-440B-A1BA-08C5B0C5F307}" destId="{986C5CE9-780A-4E2E-8F11-DEF5BC63D70F}" srcOrd="1" destOrd="0" presId="urn:microsoft.com/office/officeart/2005/8/layout/venn1"/>
    <dgm:cxn modelId="{B59DFC77-30E6-47C9-9688-4441455588CA}" type="presOf" srcId="{10B37CD6-09AC-440B-A1BA-08C5B0C5F307}" destId="{1D73A87F-9B4F-40B3-82C2-BB8C27C2F5F7}" srcOrd="0" destOrd="0" presId="urn:microsoft.com/office/officeart/2005/8/layout/venn1"/>
    <dgm:cxn modelId="{D949CA99-0515-4399-8B62-1674C71F5660}" srcId="{7C399AD0-7145-4E65-AF87-BF8AB9A253B1}" destId="{1847BF2B-DD54-476D-AA16-F4B9154CCAE3}" srcOrd="0" destOrd="0" parTransId="{6C19FFBC-4245-40C6-93A0-EB39CC388BD6}" sibTransId="{F4320FA5-FB4F-4FD4-B8E9-7C39DE553B4A}"/>
    <dgm:cxn modelId="{538CE0BF-61F3-4181-81E3-FBBD144A0339}" type="presOf" srcId="{1847BF2B-DD54-476D-AA16-F4B9154CCAE3}" destId="{0B4E6ACD-D770-4CA1-BEFE-128582AB92CE}" srcOrd="1" destOrd="0" presId="urn:microsoft.com/office/officeart/2005/8/layout/venn1"/>
    <dgm:cxn modelId="{BBBE03D5-2616-4B07-9B17-15A3827D335B}" srcId="{7C399AD0-7145-4E65-AF87-BF8AB9A253B1}" destId="{1F6708E0-8CF2-4F43-8F49-2F34F96D72A3}" srcOrd="1" destOrd="0" parTransId="{D6F83AC3-0B61-4529-BFCE-2CCE3943C171}" sibTransId="{0BFE8AB1-F6C9-4C6F-9DC6-6BD8710318D3}"/>
    <dgm:cxn modelId="{7FF8E1D8-336C-4C6C-A9A0-0D87A5E8CB84}" type="presOf" srcId="{7C399AD0-7145-4E65-AF87-BF8AB9A253B1}" destId="{A98A9287-F7F6-4A47-B05D-17E04A897B77}" srcOrd="0" destOrd="0" presId="urn:microsoft.com/office/officeart/2005/8/layout/venn1"/>
    <dgm:cxn modelId="{3E71C8FA-B82B-416A-B5F8-01A15809C9BE}" type="presOf" srcId="{1847BF2B-DD54-476D-AA16-F4B9154CCAE3}" destId="{8F2C40FE-9436-4CB4-B2E4-E859A36FB944}" srcOrd="0" destOrd="0" presId="urn:microsoft.com/office/officeart/2005/8/layout/venn1"/>
    <dgm:cxn modelId="{FC6E6A5D-DBCC-4FB6-B178-D24ED6EAB515}" type="presParOf" srcId="{A98A9287-F7F6-4A47-B05D-17E04A897B77}" destId="{8F2C40FE-9436-4CB4-B2E4-E859A36FB944}" srcOrd="0" destOrd="0" presId="urn:microsoft.com/office/officeart/2005/8/layout/venn1"/>
    <dgm:cxn modelId="{78A17AD2-45A1-4D0D-83A0-1299A581C126}" type="presParOf" srcId="{A98A9287-F7F6-4A47-B05D-17E04A897B77}" destId="{0B4E6ACD-D770-4CA1-BEFE-128582AB92CE}" srcOrd="1" destOrd="0" presId="urn:microsoft.com/office/officeart/2005/8/layout/venn1"/>
    <dgm:cxn modelId="{5E69D00B-C068-4C91-97D2-C6FDAB9B649D}" type="presParOf" srcId="{A98A9287-F7F6-4A47-B05D-17E04A897B77}" destId="{12BFFE59-E97E-470E-8F15-496B83F0FD74}" srcOrd="2" destOrd="0" presId="urn:microsoft.com/office/officeart/2005/8/layout/venn1"/>
    <dgm:cxn modelId="{0E3B8125-D898-4EC7-BF6D-9B5C745FA013}" type="presParOf" srcId="{A98A9287-F7F6-4A47-B05D-17E04A897B77}" destId="{6DF9D2DE-C8FF-4495-898F-F7B8444A4C78}" srcOrd="3" destOrd="0" presId="urn:microsoft.com/office/officeart/2005/8/layout/venn1"/>
    <dgm:cxn modelId="{9EE2BD5F-7AC0-4ADA-A683-BA510C515896}" type="presParOf" srcId="{A98A9287-F7F6-4A47-B05D-17E04A897B77}" destId="{1D73A87F-9B4F-40B3-82C2-BB8C27C2F5F7}" srcOrd="4" destOrd="0" presId="urn:microsoft.com/office/officeart/2005/8/layout/venn1"/>
    <dgm:cxn modelId="{381B7630-2777-48E7-8560-0663ADEDE8C9}" type="presParOf" srcId="{A98A9287-F7F6-4A47-B05D-17E04A897B77}" destId="{986C5CE9-780A-4E2E-8F11-DEF5BC63D70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C40FE-9436-4CB4-B2E4-E859A36FB944}">
      <dsp:nvSpPr>
        <dsp:cNvPr id="0" name=""/>
        <dsp:cNvSpPr/>
      </dsp:nvSpPr>
      <dsp:spPr>
        <a:xfrm>
          <a:off x="1121802" y="44083"/>
          <a:ext cx="2115991" cy="211599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High Income Locals</a:t>
          </a:r>
        </a:p>
      </dsp:txBody>
      <dsp:txXfrm>
        <a:off x="1403934" y="414381"/>
        <a:ext cx="1551727" cy="952196"/>
      </dsp:txXfrm>
    </dsp:sp>
    <dsp:sp modelId="{12BFFE59-E97E-470E-8F15-496B83F0FD74}">
      <dsp:nvSpPr>
        <dsp:cNvPr id="0" name=""/>
        <dsp:cNvSpPr/>
      </dsp:nvSpPr>
      <dsp:spPr>
        <a:xfrm>
          <a:off x="1885322" y="1366578"/>
          <a:ext cx="2115991" cy="211599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Business People</a:t>
          </a:r>
        </a:p>
      </dsp:txBody>
      <dsp:txXfrm>
        <a:off x="2532463" y="1913209"/>
        <a:ext cx="1269595" cy="1163795"/>
      </dsp:txXfrm>
    </dsp:sp>
    <dsp:sp modelId="{1D73A87F-9B4F-40B3-82C2-BB8C27C2F5F7}">
      <dsp:nvSpPr>
        <dsp:cNvPr id="0" name=""/>
        <dsp:cNvSpPr/>
      </dsp:nvSpPr>
      <dsp:spPr>
        <a:xfrm>
          <a:off x="358282" y="1366578"/>
          <a:ext cx="2115991" cy="211599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Tourists</a:t>
          </a:r>
        </a:p>
      </dsp:txBody>
      <dsp:txXfrm>
        <a:off x="557538" y="1913209"/>
        <a:ext cx="1269595" cy="116379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08C83-94D0-4DB0-A467-20A83CD5F1C3}" type="datetimeFigureOut">
              <a:rPr lang="en-US" smtClean="0"/>
              <a:t>8/27/2020</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477E-0D72-4CFB-824B-0CD317F7397E}" type="datetimeFigureOut">
              <a:rPr lang="en-US" smtClean="0"/>
              <a:t>8/27/2020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2</a:t>
            </a:fld>
            <a:endParaRPr lang="en-US" dirty="0"/>
          </a:p>
        </p:txBody>
      </p:sp>
    </p:spTree>
    <p:extLst>
      <p:ext uri="{BB962C8B-B14F-4D97-AF65-F5344CB8AC3E}">
        <p14:creationId xmlns:p14="http://schemas.microsoft.com/office/powerpoint/2010/main" val="2770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3</a:t>
            </a:fld>
            <a:endParaRPr lang="en-US" dirty="0"/>
          </a:p>
        </p:txBody>
      </p:sp>
    </p:spTree>
    <p:extLst>
      <p:ext uri="{BB962C8B-B14F-4D97-AF65-F5344CB8AC3E}">
        <p14:creationId xmlns:p14="http://schemas.microsoft.com/office/powerpoint/2010/main" val="8696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4</a:t>
            </a:fld>
            <a:endParaRPr lang="en-US" dirty="0"/>
          </a:p>
        </p:txBody>
      </p:sp>
    </p:spTree>
    <p:extLst>
      <p:ext uri="{BB962C8B-B14F-4D97-AF65-F5344CB8AC3E}">
        <p14:creationId xmlns:p14="http://schemas.microsoft.com/office/powerpoint/2010/main" val="3404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560C251-82B7-4253-A774-38D73C276BCE}" type="slidenum">
              <a:rPr lang="en-US" smtClean="0"/>
              <a:t>5</a:t>
            </a:fld>
            <a:endParaRPr lang="en-US" dirty="0"/>
          </a:p>
        </p:txBody>
      </p:sp>
    </p:spTree>
    <p:extLst>
      <p:ext uri="{BB962C8B-B14F-4D97-AF65-F5344CB8AC3E}">
        <p14:creationId xmlns:p14="http://schemas.microsoft.com/office/powerpoint/2010/main" val="137745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7</a:t>
            </a:fld>
            <a:endParaRPr lang="en-US" dirty="0"/>
          </a:p>
        </p:txBody>
      </p:sp>
    </p:spTree>
    <p:extLst>
      <p:ext uri="{BB962C8B-B14F-4D97-AF65-F5344CB8AC3E}">
        <p14:creationId xmlns:p14="http://schemas.microsoft.com/office/powerpoint/2010/main" val="176883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19</a:t>
            </a:fld>
            <a:endParaRPr lang="en-US" dirty="0"/>
          </a:p>
        </p:txBody>
      </p:sp>
    </p:spTree>
    <p:extLst>
      <p:ext uri="{BB962C8B-B14F-4D97-AF65-F5344CB8AC3E}">
        <p14:creationId xmlns:p14="http://schemas.microsoft.com/office/powerpoint/2010/main" val="372143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8/27/2020</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17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9182" y="1890958"/>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
        <p:nvSpPr>
          <p:cNvPr id="2" name="Footer Placeholder 1">
            <a:extLst>
              <a:ext uri="{FF2B5EF4-FFF2-40B4-BE49-F238E27FC236}">
                <a16:creationId xmlns:a16="http://schemas.microsoft.com/office/drawing/2014/main" id="{7D8CC1B3-069C-46A6-91BE-30F09BEAFB25}"/>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11310150" y="6356350"/>
            <a:ext cx="558729"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395994"/>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431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8/27/2020</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2"/>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chemeClr val="bg1"/>
            </a:gs>
            <a:gs pos="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407150"/>
            <a:ext cx="515080" cy="365125"/>
          </a:xfrm>
          <a:prstGeom prst="rect">
            <a:avLst/>
          </a:prstGeom>
        </p:spPr>
        <p:txBody>
          <a:bodyPr/>
          <a:lstStyle>
            <a:lvl1pPr algn="r">
              <a:defRPr>
                <a:solidFill>
                  <a:srgbClr val="44575D"/>
                </a:solidFill>
              </a:defRPr>
            </a:lvl1pPr>
          </a:lstStyle>
          <a:p>
            <a:fld id="{45C00377-489B-40EC-B059-26BDDD2E89B9}" type="slidenum">
              <a:rPr lang="en-US" smtClean="0"/>
              <a:pP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B7C82D9B-4CA3-4508-ABFB-3B93D20DE0FD}"/>
              </a:ext>
            </a:extLst>
          </p:cNvPr>
          <p:cNvPicPr>
            <a:picLocks noChangeAspect="1"/>
          </p:cNvPicPr>
          <p:nvPr userDrawn="1"/>
        </p:nvPicPr>
        <p:blipFill>
          <a:blip r:embed="rId16"/>
          <a:stretch>
            <a:fillRect/>
          </a:stretch>
        </p:blipFill>
        <p:spPr>
          <a:xfrm>
            <a:off x="9549513" y="6289833"/>
            <a:ext cx="1845026" cy="498157"/>
          </a:xfrm>
          <a:prstGeom prst="rect">
            <a:avLst/>
          </a:prstGeom>
        </p:spPr>
      </p:pic>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0" r:id="rId7"/>
    <p:sldLayoutId id="2147483672" r:id="rId8"/>
    <p:sldLayoutId id="2147483673" r:id="rId9"/>
    <p:sldLayoutId id="2147483653" r:id="rId10"/>
    <p:sldLayoutId id="2147483671" r:id="rId11"/>
    <p:sldLayoutId id="2147483668"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9851F-4305-4854-B51C-49F1E47FE452}"/>
              </a:ext>
            </a:extLst>
          </p:cNvPr>
          <p:cNvSpPr>
            <a:spLocks noGrp="1"/>
          </p:cNvSpPr>
          <p:nvPr>
            <p:ph type="title"/>
          </p:nvPr>
        </p:nvSpPr>
        <p:spPr>
          <a:xfrm>
            <a:off x="6717322" y="1863970"/>
            <a:ext cx="4630127" cy="1872028"/>
          </a:xfrm>
        </p:spPr>
        <p:txBody>
          <a:bodyPr anchor="b">
            <a:normAutofit/>
          </a:bodyPr>
          <a:lstStyle/>
          <a:p>
            <a:pPr algn="ctr"/>
            <a:r>
              <a:rPr lang="en-US" dirty="0"/>
              <a:t>MEDIA KIT</a:t>
            </a:r>
            <a:br>
              <a:rPr lang="en-US" dirty="0"/>
            </a:br>
            <a:r>
              <a:rPr lang="en-US" dirty="0"/>
              <a:t>2020</a:t>
            </a:r>
          </a:p>
        </p:txBody>
      </p:sp>
      <p:sp>
        <p:nvSpPr>
          <p:cNvPr id="5" name="Text Placeholder 4">
            <a:extLst>
              <a:ext uri="{FF2B5EF4-FFF2-40B4-BE49-F238E27FC236}">
                <a16:creationId xmlns:a16="http://schemas.microsoft.com/office/drawing/2014/main" id="{6D5A4593-F996-4719-B2D0-0417A273F3CA}"/>
              </a:ext>
            </a:extLst>
          </p:cNvPr>
          <p:cNvSpPr>
            <a:spLocks noGrp="1"/>
          </p:cNvSpPr>
          <p:nvPr>
            <p:ph type="body" idx="1"/>
          </p:nvPr>
        </p:nvSpPr>
        <p:spPr>
          <a:xfrm>
            <a:off x="6717322" y="3762986"/>
            <a:ext cx="4630127" cy="1500187"/>
          </a:xfrm>
        </p:spPr>
        <p:txBody>
          <a:bodyPr>
            <a:normAutofit/>
          </a:bodyPr>
          <a:lstStyle/>
          <a:p>
            <a:pPr algn="ctr"/>
            <a:r>
              <a:rPr lang="en-US" dirty="0"/>
              <a:t>[YOUR COMPANY NAME HERE]</a:t>
            </a:r>
          </a:p>
        </p:txBody>
      </p:sp>
      <p:pic>
        <p:nvPicPr>
          <p:cNvPr id="8" name="Picture Placeholder 7" descr="A person standing in front of a car&#10;&#10;Description automatically generated">
            <a:extLst>
              <a:ext uri="{FF2B5EF4-FFF2-40B4-BE49-F238E27FC236}">
                <a16:creationId xmlns:a16="http://schemas.microsoft.com/office/drawing/2014/main" id="{3F6BEADC-FAE1-884E-8B62-36917E3FB07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b="-3"/>
          <a:stretch/>
        </p:blipFill>
        <p:spPr>
          <a:xfrm>
            <a:off x="20" y="10"/>
            <a:ext cx="6878300" cy="6857989"/>
          </a:xfrm>
          <a:noFill/>
        </p:spPr>
      </p:pic>
      <p:cxnSp>
        <p:nvCxnSpPr>
          <p:cNvPr id="3" name="Straight Connector 2">
            <a:extLst>
              <a:ext uri="{FF2B5EF4-FFF2-40B4-BE49-F238E27FC236}">
                <a16:creationId xmlns:a16="http://schemas.microsoft.com/office/drawing/2014/main" id="{7B2ECEAB-7356-4F42-9588-652592461DE0}"/>
              </a:ext>
            </a:extLst>
          </p:cNvPr>
          <p:cNvCxnSpPr/>
          <p:nvPr/>
        </p:nvCxnSpPr>
        <p:spPr>
          <a:xfrm>
            <a:off x="6878320" y="3735998"/>
            <a:ext cx="435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8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p:txBody>
          <a:bodyPr/>
          <a:lstStyle/>
          <a:p>
            <a:r>
              <a:rPr lang="en-GB" dirty="0"/>
              <a:t>FLEET – [Number of cars]</a:t>
            </a:r>
          </a:p>
        </p:txBody>
      </p:sp>
      <p:sp>
        <p:nvSpPr>
          <p:cNvPr id="3" name="Content Placeholder 2">
            <a:extLst>
              <a:ext uri="{FF2B5EF4-FFF2-40B4-BE49-F238E27FC236}">
                <a16:creationId xmlns:a16="http://schemas.microsoft.com/office/drawing/2014/main" id="{93E80172-6E15-45A1-9E9D-3A44DF6F2E3C}"/>
              </a:ext>
            </a:extLst>
          </p:cNvPr>
          <p:cNvSpPr>
            <a:spLocks noGrp="1"/>
          </p:cNvSpPr>
          <p:nvPr>
            <p:ph idx="1"/>
          </p:nvPr>
        </p:nvSpPr>
        <p:spPr>
          <a:xfrm>
            <a:off x="838200" y="1757381"/>
            <a:ext cx="6330025" cy="1100320"/>
          </a:xfrm>
        </p:spPr>
        <p:txBody>
          <a:bodyPr>
            <a:normAutofit/>
          </a:bodyPr>
          <a:lstStyle/>
          <a:p>
            <a:pPr marL="0" indent="0">
              <a:buNone/>
            </a:pPr>
            <a:r>
              <a:rPr lang="en-US" dirty="0">
                <a:solidFill>
                  <a:schemeClr val="tx1">
                    <a:alpha val="80000"/>
                  </a:schemeClr>
                </a:solidFill>
              </a:rPr>
              <a:t>Powerful analytics with real-time monitoring delivers seamless feedback report with detailed impressions, viewability and user interactions.</a:t>
            </a:r>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p:txBody>
          <a:bodyPr/>
          <a:lstStyle/>
          <a:p>
            <a:fld id="{45C00377-489B-40EC-B059-26BDDD2E89B9}" type="slidenum">
              <a:rPr lang="en-US" smtClean="0"/>
              <a:pPr/>
              <a:t>10</a:t>
            </a:fld>
            <a:endParaRPr lang="en-US" dirty="0"/>
          </a:p>
        </p:txBody>
      </p:sp>
      <p:grpSp>
        <p:nvGrpSpPr>
          <p:cNvPr id="37" name="Group 36">
            <a:extLst>
              <a:ext uri="{FF2B5EF4-FFF2-40B4-BE49-F238E27FC236}">
                <a16:creationId xmlns:a16="http://schemas.microsoft.com/office/drawing/2014/main" id="{21CC84A6-AFCA-4ED1-9190-705431686E9B}"/>
              </a:ext>
            </a:extLst>
          </p:cNvPr>
          <p:cNvGrpSpPr/>
          <p:nvPr/>
        </p:nvGrpSpPr>
        <p:grpSpPr>
          <a:xfrm>
            <a:off x="1536029" y="3162751"/>
            <a:ext cx="1056810" cy="1054152"/>
            <a:chOff x="4890020" y="1079047"/>
            <a:chExt cx="793996" cy="793996"/>
          </a:xfrm>
        </p:grpSpPr>
        <p:sp>
          <p:nvSpPr>
            <p:cNvPr id="18" name="Oval 17">
              <a:extLst>
                <a:ext uri="{FF2B5EF4-FFF2-40B4-BE49-F238E27FC236}">
                  <a16:creationId xmlns:a16="http://schemas.microsoft.com/office/drawing/2014/main" id="{C51B5911-781D-46A1-9355-D59523E16EE2}"/>
                </a:ext>
              </a:extLst>
            </p:cNvPr>
            <p:cNvSpPr/>
            <p:nvPr/>
          </p:nvSpPr>
          <p:spPr>
            <a:xfrm>
              <a:off x="4890020" y="1079047"/>
              <a:ext cx="793996" cy="793996"/>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28" name="Freeform 1050">
              <a:extLst>
                <a:ext uri="{FF2B5EF4-FFF2-40B4-BE49-F238E27FC236}">
                  <a16:creationId xmlns:a16="http://schemas.microsoft.com/office/drawing/2014/main" id="{D733E551-42B9-46DD-B75A-2A5DFAEC15B5}"/>
                </a:ext>
              </a:extLst>
            </p:cNvPr>
            <p:cNvSpPr>
              <a:spLocks noEditPoints="1"/>
            </p:cNvSpPr>
            <p:nvPr/>
          </p:nvSpPr>
          <p:spPr bwMode="auto">
            <a:xfrm>
              <a:off x="5088248" y="1304981"/>
              <a:ext cx="372995" cy="338296"/>
            </a:xfrm>
            <a:custGeom>
              <a:avLst/>
              <a:gdLst>
                <a:gd name="T0" fmla="*/ 115 w 160"/>
                <a:gd name="T1" fmla="*/ 0 h 144"/>
                <a:gd name="T2" fmla="*/ 89 w 160"/>
                <a:gd name="T3" fmla="*/ 37 h 144"/>
                <a:gd name="T4" fmla="*/ 63 w 160"/>
                <a:gd name="T5" fmla="*/ 7 h 144"/>
                <a:gd name="T6" fmla="*/ 4 w 160"/>
                <a:gd name="T7" fmla="*/ 91 h 144"/>
                <a:gd name="T8" fmla="*/ 71 w 160"/>
                <a:gd name="T9" fmla="*/ 110 h 144"/>
                <a:gd name="T10" fmla="*/ 71 w 160"/>
                <a:gd name="T11" fmla="*/ 82 h 144"/>
                <a:gd name="T12" fmla="*/ 89 w 160"/>
                <a:gd name="T13" fmla="*/ 110 h 144"/>
                <a:gd name="T14" fmla="*/ 160 w 160"/>
                <a:gd name="T15" fmla="*/ 109 h 144"/>
                <a:gd name="T16" fmla="*/ 6 w 160"/>
                <a:gd name="T17" fmla="*/ 109 h 144"/>
                <a:gd name="T18" fmla="*/ 12 w 160"/>
                <a:gd name="T19" fmla="*/ 90 h 144"/>
                <a:gd name="T20" fmla="*/ 20 w 160"/>
                <a:gd name="T21" fmla="*/ 83 h 144"/>
                <a:gd name="T22" fmla="*/ 28 w 160"/>
                <a:gd name="T23" fmla="*/ 80 h 144"/>
                <a:gd name="T24" fmla="*/ 36 w 160"/>
                <a:gd name="T25" fmla="*/ 79 h 144"/>
                <a:gd name="T26" fmla="*/ 65 w 160"/>
                <a:gd name="T27" fmla="*/ 110 h 144"/>
                <a:gd name="T28" fmla="*/ 63 w 160"/>
                <a:gd name="T29" fmla="*/ 86 h 144"/>
                <a:gd name="T30" fmla="*/ 59 w 160"/>
                <a:gd name="T31" fmla="*/ 82 h 144"/>
                <a:gd name="T32" fmla="*/ 53 w 160"/>
                <a:gd name="T33" fmla="*/ 78 h 144"/>
                <a:gd name="T34" fmla="*/ 48 w 160"/>
                <a:gd name="T35" fmla="*/ 75 h 144"/>
                <a:gd name="T36" fmla="*/ 41 w 160"/>
                <a:gd name="T37" fmla="*/ 73 h 144"/>
                <a:gd name="T38" fmla="*/ 32 w 160"/>
                <a:gd name="T39" fmla="*/ 73 h 144"/>
                <a:gd name="T40" fmla="*/ 27 w 160"/>
                <a:gd name="T41" fmla="*/ 74 h 144"/>
                <a:gd name="T42" fmla="*/ 23 w 160"/>
                <a:gd name="T43" fmla="*/ 75 h 144"/>
                <a:gd name="T44" fmla="*/ 18 w 160"/>
                <a:gd name="T45" fmla="*/ 78 h 144"/>
                <a:gd name="T46" fmla="*/ 15 w 160"/>
                <a:gd name="T47" fmla="*/ 80 h 144"/>
                <a:gd name="T48" fmla="*/ 45 w 160"/>
                <a:gd name="T49" fmla="*/ 6 h 144"/>
                <a:gd name="T50" fmla="*/ 65 w 160"/>
                <a:gd name="T51" fmla="*/ 40 h 144"/>
                <a:gd name="T52" fmla="*/ 65 w 160"/>
                <a:gd name="T53" fmla="*/ 89 h 144"/>
                <a:gd name="T54" fmla="*/ 71 w 160"/>
                <a:gd name="T55" fmla="*/ 43 h 144"/>
                <a:gd name="T56" fmla="*/ 71 w 160"/>
                <a:gd name="T57" fmla="*/ 76 h 144"/>
                <a:gd name="T58" fmla="*/ 95 w 160"/>
                <a:gd name="T59" fmla="*/ 40 h 144"/>
                <a:gd name="T60" fmla="*/ 114 w 160"/>
                <a:gd name="T61" fmla="*/ 6 h 144"/>
                <a:gd name="T62" fmla="*/ 147 w 160"/>
                <a:gd name="T63" fmla="*/ 81 h 144"/>
                <a:gd name="T64" fmla="*/ 140 w 160"/>
                <a:gd name="T65" fmla="*/ 77 h 144"/>
                <a:gd name="T66" fmla="*/ 136 w 160"/>
                <a:gd name="T67" fmla="*/ 75 h 144"/>
                <a:gd name="T68" fmla="*/ 131 w 160"/>
                <a:gd name="T69" fmla="*/ 74 h 144"/>
                <a:gd name="T70" fmla="*/ 124 w 160"/>
                <a:gd name="T71" fmla="*/ 73 h 144"/>
                <a:gd name="T72" fmla="*/ 116 w 160"/>
                <a:gd name="T73" fmla="*/ 74 h 144"/>
                <a:gd name="T74" fmla="*/ 111 w 160"/>
                <a:gd name="T75" fmla="*/ 76 h 144"/>
                <a:gd name="T76" fmla="*/ 104 w 160"/>
                <a:gd name="T77" fmla="*/ 79 h 144"/>
                <a:gd name="T78" fmla="*/ 100 w 160"/>
                <a:gd name="T79" fmla="*/ 83 h 144"/>
                <a:gd name="T80" fmla="*/ 95 w 160"/>
                <a:gd name="T81" fmla="*/ 89 h 144"/>
                <a:gd name="T82" fmla="*/ 95 w 160"/>
                <a:gd name="T83" fmla="*/ 110 h 144"/>
                <a:gd name="T84" fmla="*/ 95 w 160"/>
                <a:gd name="T85" fmla="*/ 109 h 144"/>
                <a:gd name="T86" fmla="*/ 129 w 160"/>
                <a:gd name="T87" fmla="*/ 79 h 144"/>
                <a:gd name="T88" fmla="*/ 139 w 160"/>
                <a:gd name="T89" fmla="*/ 83 h 144"/>
                <a:gd name="T90" fmla="*/ 143 w 160"/>
                <a:gd name="T91" fmla="*/ 85 h 144"/>
                <a:gd name="T92" fmla="*/ 150 w 160"/>
                <a:gd name="T93"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44">
                  <a:moveTo>
                    <a:pt x="156" y="91"/>
                  </a:moveTo>
                  <a:cubicBezTo>
                    <a:pt x="138" y="20"/>
                    <a:pt x="138" y="20"/>
                    <a:pt x="138" y="20"/>
                  </a:cubicBezTo>
                  <a:cubicBezTo>
                    <a:pt x="135" y="9"/>
                    <a:pt x="126" y="1"/>
                    <a:pt x="115" y="0"/>
                  </a:cubicBezTo>
                  <a:cubicBezTo>
                    <a:pt x="108" y="0"/>
                    <a:pt x="102" y="2"/>
                    <a:pt x="97" y="7"/>
                  </a:cubicBezTo>
                  <a:cubicBezTo>
                    <a:pt x="92" y="12"/>
                    <a:pt x="89" y="18"/>
                    <a:pt x="89" y="25"/>
                  </a:cubicBezTo>
                  <a:cubicBezTo>
                    <a:pt x="89" y="37"/>
                    <a:pt x="89" y="37"/>
                    <a:pt x="89" y="37"/>
                  </a:cubicBezTo>
                  <a:cubicBezTo>
                    <a:pt x="71" y="37"/>
                    <a:pt x="71" y="37"/>
                    <a:pt x="71" y="37"/>
                  </a:cubicBezTo>
                  <a:cubicBezTo>
                    <a:pt x="71" y="25"/>
                    <a:pt x="71" y="25"/>
                    <a:pt x="71" y="25"/>
                  </a:cubicBezTo>
                  <a:cubicBezTo>
                    <a:pt x="71" y="18"/>
                    <a:pt x="68" y="12"/>
                    <a:pt x="63" y="7"/>
                  </a:cubicBezTo>
                  <a:cubicBezTo>
                    <a:pt x="58" y="2"/>
                    <a:pt x="52" y="0"/>
                    <a:pt x="45" y="0"/>
                  </a:cubicBezTo>
                  <a:cubicBezTo>
                    <a:pt x="34" y="1"/>
                    <a:pt x="25" y="9"/>
                    <a:pt x="22" y="20"/>
                  </a:cubicBezTo>
                  <a:cubicBezTo>
                    <a:pt x="4" y="91"/>
                    <a:pt x="4" y="91"/>
                    <a:pt x="4" y="91"/>
                  </a:cubicBezTo>
                  <a:cubicBezTo>
                    <a:pt x="2" y="97"/>
                    <a:pt x="0" y="102"/>
                    <a:pt x="0" y="109"/>
                  </a:cubicBezTo>
                  <a:cubicBezTo>
                    <a:pt x="0" y="128"/>
                    <a:pt x="16" y="144"/>
                    <a:pt x="36" y="144"/>
                  </a:cubicBezTo>
                  <a:cubicBezTo>
                    <a:pt x="55" y="144"/>
                    <a:pt x="70" y="129"/>
                    <a:pt x="71" y="110"/>
                  </a:cubicBezTo>
                  <a:cubicBezTo>
                    <a:pt x="71" y="110"/>
                    <a:pt x="71" y="110"/>
                    <a:pt x="71" y="110"/>
                  </a:cubicBezTo>
                  <a:cubicBezTo>
                    <a:pt x="71" y="109"/>
                    <a:pt x="71" y="109"/>
                    <a:pt x="71" y="109"/>
                  </a:cubicBezTo>
                  <a:cubicBezTo>
                    <a:pt x="71" y="82"/>
                    <a:pt x="71" y="82"/>
                    <a:pt x="71" y="82"/>
                  </a:cubicBezTo>
                  <a:cubicBezTo>
                    <a:pt x="89" y="82"/>
                    <a:pt x="89" y="82"/>
                    <a:pt x="89" y="82"/>
                  </a:cubicBezTo>
                  <a:cubicBezTo>
                    <a:pt x="89" y="109"/>
                    <a:pt x="89" y="109"/>
                    <a:pt x="89" y="109"/>
                  </a:cubicBezTo>
                  <a:cubicBezTo>
                    <a:pt x="89" y="110"/>
                    <a:pt x="89" y="110"/>
                    <a:pt x="89" y="110"/>
                  </a:cubicBezTo>
                  <a:cubicBezTo>
                    <a:pt x="89" y="110"/>
                    <a:pt x="89" y="110"/>
                    <a:pt x="89" y="110"/>
                  </a:cubicBezTo>
                  <a:cubicBezTo>
                    <a:pt x="90" y="129"/>
                    <a:pt x="105" y="144"/>
                    <a:pt x="124" y="144"/>
                  </a:cubicBezTo>
                  <a:cubicBezTo>
                    <a:pt x="144" y="144"/>
                    <a:pt x="160" y="128"/>
                    <a:pt x="160" y="109"/>
                  </a:cubicBezTo>
                  <a:cubicBezTo>
                    <a:pt x="160" y="102"/>
                    <a:pt x="158" y="97"/>
                    <a:pt x="156" y="91"/>
                  </a:cubicBezTo>
                  <a:close/>
                  <a:moveTo>
                    <a:pt x="36" y="138"/>
                  </a:moveTo>
                  <a:cubicBezTo>
                    <a:pt x="19" y="138"/>
                    <a:pt x="6" y="125"/>
                    <a:pt x="6" y="109"/>
                  </a:cubicBezTo>
                  <a:cubicBezTo>
                    <a:pt x="6" y="103"/>
                    <a:pt x="7" y="98"/>
                    <a:pt x="10" y="94"/>
                  </a:cubicBezTo>
                  <a:cubicBezTo>
                    <a:pt x="10" y="93"/>
                    <a:pt x="11" y="92"/>
                    <a:pt x="12" y="91"/>
                  </a:cubicBezTo>
                  <a:cubicBezTo>
                    <a:pt x="12" y="91"/>
                    <a:pt x="12" y="91"/>
                    <a:pt x="12" y="90"/>
                  </a:cubicBezTo>
                  <a:cubicBezTo>
                    <a:pt x="14" y="89"/>
                    <a:pt x="15" y="87"/>
                    <a:pt x="17" y="85"/>
                  </a:cubicBezTo>
                  <a:cubicBezTo>
                    <a:pt x="17" y="85"/>
                    <a:pt x="18" y="85"/>
                    <a:pt x="18" y="85"/>
                  </a:cubicBezTo>
                  <a:cubicBezTo>
                    <a:pt x="19" y="84"/>
                    <a:pt x="19" y="84"/>
                    <a:pt x="20" y="83"/>
                  </a:cubicBezTo>
                  <a:cubicBezTo>
                    <a:pt x="21" y="83"/>
                    <a:pt x="21" y="83"/>
                    <a:pt x="21" y="83"/>
                  </a:cubicBezTo>
                  <a:cubicBezTo>
                    <a:pt x="23" y="82"/>
                    <a:pt x="25" y="81"/>
                    <a:pt x="28" y="80"/>
                  </a:cubicBezTo>
                  <a:cubicBezTo>
                    <a:pt x="28" y="80"/>
                    <a:pt x="28" y="80"/>
                    <a:pt x="28" y="80"/>
                  </a:cubicBezTo>
                  <a:cubicBezTo>
                    <a:pt x="29" y="80"/>
                    <a:pt x="30" y="79"/>
                    <a:pt x="31" y="79"/>
                  </a:cubicBezTo>
                  <a:cubicBezTo>
                    <a:pt x="31" y="79"/>
                    <a:pt x="32" y="79"/>
                    <a:pt x="32" y="79"/>
                  </a:cubicBezTo>
                  <a:cubicBezTo>
                    <a:pt x="33" y="79"/>
                    <a:pt x="34" y="79"/>
                    <a:pt x="36" y="79"/>
                  </a:cubicBezTo>
                  <a:cubicBezTo>
                    <a:pt x="52" y="79"/>
                    <a:pt x="65" y="92"/>
                    <a:pt x="65" y="109"/>
                  </a:cubicBezTo>
                  <a:cubicBezTo>
                    <a:pt x="65" y="109"/>
                    <a:pt x="65" y="109"/>
                    <a:pt x="65" y="109"/>
                  </a:cubicBezTo>
                  <a:cubicBezTo>
                    <a:pt x="65" y="110"/>
                    <a:pt x="65" y="110"/>
                    <a:pt x="65" y="110"/>
                  </a:cubicBezTo>
                  <a:cubicBezTo>
                    <a:pt x="65" y="110"/>
                    <a:pt x="65" y="110"/>
                    <a:pt x="65" y="110"/>
                  </a:cubicBezTo>
                  <a:cubicBezTo>
                    <a:pt x="64" y="126"/>
                    <a:pt x="51" y="138"/>
                    <a:pt x="36" y="138"/>
                  </a:cubicBezTo>
                  <a:close/>
                  <a:moveTo>
                    <a:pt x="63" y="86"/>
                  </a:moveTo>
                  <a:cubicBezTo>
                    <a:pt x="63" y="85"/>
                    <a:pt x="62" y="85"/>
                    <a:pt x="62" y="85"/>
                  </a:cubicBezTo>
                  <a:cubicBezTo>
                    <a:pt x="61" y="84"/>
                    <a:pt x="61" y="83"/>
                    <a:pt x="60" y="83"/>
                  </a:cubicBezTo>
                  <a:cubicBezTo>
                    <a:pt x="60" y="83"/>
                    <a:pt x="59" y="82"/>
                    <a:pt x="59" y="82"/>
                  </a:cubicBezTo>
                  <a:cubicBezTo>
                    <a:pt x="58" y="81"/>
                    <a:pt x="58" y="81"/>
                    <a:pt x="57" y="80"/>
                  </a:cubicBezTo>
                  <a:cubicBezTo>
                    <a:pt x="57" y="80"/>
                    <a:pt x="56" y="80"/>
                    <a:pt x="56" y="79"/>
                  </a:cubicBezTo>
                  <a:cubicBezTo>
                    <a:pt x="55" y="79"/>
                    <a:pt x="54" y="78"/>
                    <a:pt x="53" y="78"/>
                  </a:cubicBezTo>
                  <a:cubicBezTo>
                    <a:pt x="53" y="78"/>
                    <a:pt x="53" y="77"/>
                    <a:pt x="53" y="77"/>
                  </a:cubicBezTo>
                  <a:cubicBezTo>
                    <a:pt x="51" y="77"/>
                    <a:pt x="50" y="76"/>
                    <a:pt x="49" y="76"/>
                  </a:cubicBezTo>
                  <a:cubicBezTo>
                    <a:pt x="49" y="76"/>
                    <a:pt x="48" y="75"/>
                    <a:pt x="48" y="75"/>
                  </a:cubicBezTo>
                  <a:cubicBezTo>
                    <a:pt x="47" y="75"/>
                    <a:pt x="46" y="75"/>
                    <a:pt x="45" y="74"/>
                  </a:cubicBezTo>
                  <a:cubicBezTo>
                    <a:pt x="45" y="74"/>
                    <a:pt x="44" y="74"/>
                    <a:pt x="44" y="74"/>
                  </a:cubicBezTo>
                  <a:cubicBezTo>
                    <a:pt x="43" y="74"/>
                    <a:pt x="42" y="74"/>
                    <a:pt x="41" y="73"/>
                  </a:cubicBezTo>
                  <a:cubicBezTo>
                    <a:pt x="41" y="73"/>
                    <a:pt x="40" y="73"/>
                    <a:pt x="40" y="73"/>
                  </a:cubicBezTo>
                  <a:cubicBezTo>
                    <a:pt x="38" y="73"/>
                    <a:pt x="37" y="73"/>
                    <a:pt x="36" y="73"/>
                  </a:cubicBezTo>
                  <a:cubicBezTo>
                    <a:pt x="34" y="73"/>
                    <a:pt x="33" y="73"/>
                    <a:pt x="32" y="73"/>
                  </a:cubicBezTo>
                  <a:cubicBezTo>
                    <a:pt x="32" y="73"/>
                    <a:pt x="31" y="73"/>
                    <a:pt x="31" y="73"/>
                  </a:cubicBezTo>
                  <a:cubicBezTo>
                    <a:pt x="30" y="73"/>
                    <a:pt x="30" y="74"/>
                    <a:pt x="29" y="74"/>
                  </a:cubicBezTo>
                  <a:cubicBezTo>
                    <a:pt x="28" y="74"/>
                    <a:pt x="28" y="74"/>
                    <a:pt x="27" y="74"/>
                  </a:cubicBezTo>
                  <a:cubicBezTo>
                    <a:pt x="27" y="74"/>
                    <a:pt x="26" y="74"/>
                    <a:pt x="26" y="74"/>
                  </a:cubicBezTo>
                  <a:cubicBezTo>
                    <a:pt x="25" y="75"/>
                    <a:pt x="25" y="75"/>
                    <a:pt x="24" y="75"/>
                  </a:cubicBezTo>
                  <a:cubicBezTo>
                    <a:pt x="24" y="75"/>
                    <a:pt x="23" y="75"/>
                    <a:pt x="23" y="75"/>
                  </a:cubicBezTo>
                  <a:cubicBezTo>
                    <a:pt x="22" y="76"/>
                    <a:pt x="22" y="76"/>
                    <a:pt x="21" y="76"/>
                  </a:cubicBezTo>
                  <a:cubicBezTo>
                    <a:pt x="21" y="76"/>
                    <a:pt x="20" y="76"/>
                    <a:pt x="20" y="77"/>
                  </a:cubicBezTo>
                  <a:cubicBezTo>
                    <a:pt x="19" y="77"/>
                    <a:pt x="19" y="77"/>
                    <a:pt x="18" y="78"/>
                  </a:cubicBezTo>
                  <a:cubicBezTo>
                    <a:pt x="18" y="78"/>
                    <a:pt x="18" y="78"/>
                    <a:pt x="17" y="78"/>
                  </a:cubicBezTo>
                  <a:cubicBezTo>
                    <a:pt x="17" y="79"/>
                    <a:pt x="16" y="79"/>
                    <a:pt x="15" y="79"/>
                  </a:cubicBezTo>
                  <a:cubicBezTo>
                    <a:pt x="15" y="79"/>
                    <a:pt x="15" y="79"/>
                    <a:pt x="15" y="80"/>
                  </a:cubicBezTo>
                  <a:cubicBezTo>
                    <a:pt x="14" y="80"/>
                    <a:pt x="14" y="81"/>
                    <a:pt x="13" y="81"/>
                  </a:cubicBezTo>
                  <a:cubicBezTo>
                    <a:pt x="28" y="21"/>
                    <a:pt x="28" y="21"/>
                    <a:pt x="28" y="21"/>
                  </a:cubicBezTo>
                  <a:cubicBezTo>
                    <a:pt x="30" y="13"/>
                    <a:pt x="37" y="6"/>
                    <a:pt x="45" y="6"/>
                  </a:cubicBezTo>
                  <a:cubicBezTo>
                    <a:pt x="51" y="6"/>
                    <a:pt x="56" y="8"/>
                    <a:pt x="59" y="11"/>
                  </a:cubicBezTo>
                  <a:cubicBezTo>
                    <a:pt x="63" y="15"/>
                    <a:pt x="65" y="20"/>
                    <a:pt x="65" y="25"/>
                  </a:cubicBezTo>
                  <a:cubicBezTo>
                    <a:pt x="65" y="40"/>
                    <a:pt x="65" y="40"/>
                    <a:pt x="65" y="40"/>
                  </a:cubicBezTo>
                  <a:cubicBezTo>
                    <a:pt x="65" y="79"/>
                    <a:pt x="65" y="79"/>
                    <a:pt x="65" y="79"/>
                  </a:cubicBezTo>
                  <a:cubicBezTo>
                    <a:pt x="65" y="89"/>
                    <a:pt x="65" y="89"/>
                    <a:pt x="65" y="89"/>
                  </a:cubicBezTo>
                  <a:cubicBezTo>
                    <a:pt x="65" y="89"/>
                    <a:pt x="65" y="89"/>
                    <a:pt x="65" y="89"/>
                  </a:cubicBezTo>
                  <a:cubicBezTo>
                    <a:pt x="64" y="88"/>
                    <a:pt x="64" y="87"/>
                    <a:pt x="63" y="86"/>
                  </a:cubicBezTo>
                  <a:close/>
                  <a:moveTo>
                    <a:pt x="71" y="76"/>
                  </a:moveTo>
                  <a:cubicBezTo>
                    <a:pt x="71" y="43"/>
                    <a:pt x="71" y="43"/>
                    <a:pt x="71" y="43"/>
                  </a:cubicBezTo>
                  <a:cubicBezTo>
                    <a:pt x="89" y="43"/>
                    <a:pt x="89" y="43"/>
                    <a:pt x="89" y="43"/>
                  </a:cubicBezTo>
                  <a:cubicBezTo>
                    <a:pt x="89" y="76"/>
                    <a:pt x="89" y="76"/>
                    <a:pt x="89" y="76"/>
                  </a:cubicBezTo>
                  <a:lnTo>
                    <a:pt x="71" y="76"/>
                  </a:lnTo>
                  <a:close/>
                  <a:moveTo>
                    <a:pt x="95" y="89"/>
                  </a:moveTo>
                  <a:cubicBezTo>
                    <a:pt x="95" y="79"/>
                    <a:pt x="95" y="79"/>
                    <a:pt x="95" y="79"/>
                  </a:cubicBezTo>
                  <a:cubicBezTo>
                    <a:pt x="95" y="40"/>
                    <a:pt x="95" y="40"/>
                    <a:pt x="95" y="40"/>
                  </a:cubicBezTo>
                  <a:cubicBezTo>
                    <a:pt x="95" y="25"/>
                    <a:pt x="95" y="25"/>
                    <a:pt x="95" y="25"/>
                  </a:cubicBezTo>
                  <a:cubicBezTo>
                    <a:pt x="95" y="20"/>
                    <a:pt x="97" y="15"/>
                    <a:pt x="101" y="11"/>
                  </a:cubicBezTo>
                  <a:cubicBezTo>
                    <a:pt x="104" y="8"/>
                    <a:pt x="109" y="6"/>
                    <a:pt x="114" y="6"/>
                  </a:cubicBezTo>
                  <a:cubicBezTo>
                    <a:pt x="114" y="6"/>
                    <a:pt x="114" y="6"/>
                    <a:pt x="115" y="6"/>
                  </a:cubicBezTo>
                  <a:cubicBezTo>
                    <a:pt x="123" y="6"/>
                    <a:pt x="130" y="13"/>
                    <a:pt x="132" y="21"/>
                  </a:cubicBezTo>
                  <a:cubicBezTo>
                    <a:pt x="147" y="81"/>
                    <a:pt x="147" y="81"/>
                    <a:pt x="147" y="81"/>
                  </a:cubicBezTo>
                  <a:cubicBezTo>
                    <a:pt x="146" y="80"/>
                    <a:pt x="144" y="79"/>
                    <a:pt x="143" y="78"/>
                  </a:cubicBezTo>
                  <a:cubicBezTo>
                    <a:pt x="142" y="78"/>
                    <a:pt x="142" y="78"/>
                    <a:pt x="142" y="78"/>
                  </a:cubicBezTo>
                  <a:cubicBezTo>
                    <a:pt x="141" y="77"/>
                    <a:pt x="141" y="77"/>
                    <a:pt x="140" y="77"/>
                  </a:cubicBezTo>
                  <a:cubicBezTo>
                    <a:pt x="140" y="76"/>
                    <a:pt x="139" y="76"/>
                    <a:pt x="139" y="76"/>
                  </a:cubicBezTo>
                  <a:cubicBezTo>
                    <a:pt x="138" y="76"/>
                    <a:pt x="138" y="76"/>
                    <a:pt x="137" y="75"/>
                  </a:cubicBezTo>
                  <a:cubicBezTo>
                    <a:pt x="137" y="75"/>
                    <a:pt x="136" y="75"/>
                    <a:pt x="136" y="75"/>
                  </a:cubicBezTo>
                  <a:cubicBezTo>
                    <a:pt x="135" y="75"/>
                    <a:pt x="135" y="75"/>
                    <a:pt x="134" y="74"/>
                  </a:cubicBezTo>
                  <a:cubicBezTo>
                    <a:pt x="134" y="74"/>
                    <a:pt x="133" y="74"/>
                    <a:pt x="133" y="74"/>
                  </a:cubicBezTo>
                  <a:cubicBezTo>
                    <a:pt x="132" y="74"/>
                    <a:pt x="132" y="74"/>
                    <a:pt x="131" y="74"/>
                  </a:cubicBezTo>
                  <a:cubicBezTo>
                    <a:pt x="130" y="74"/>
                    <a:pt x="130" y="73"/>
                    <a:pt x="129" y="73"/>
                  </a:cubicBezTo>
                  <a:cubicBezTo>
                    <a:pt x="129" y="73"/>
                    <a:pt x="128" y="73"/>
                    <a:pt x="128" y="73"/>
                  </a:cubicBezTo>
                  <a:cubicBezTo>
                    <a:pt x="127" y="73"/>
                    <a:pt x="126" y="73"/>
                    <a:pt x="124" y="73"/>
                  </a:cubicBezTo>
                  <a:cubicBezTo>
                    <a:pt x="123" y="73"/>
                    <a:pt x="122" y="73"/>
                    <a:pt x="120" y="73"/>
                  </a:cubicBezTo>
                  <a:cubicBezTo>
                    <a:pt x="120" y="73"/>
                    <a:pt x="119" y="73"/>
                    <a:pt x="119" y="73"/>
                  </a:cubicBezTo>
                  <a:cubicBezTo>
                    <a:pt x="118" y="74"/>
                    <a:pt x="117" y="74"/>
                    <a:pt x="116" y="74"/>
                  </a:cubicBezTo>
                  <a:cubicBezTo>
                    <a:pt x="116" y="74"/>
                    <a:pt x="115" y="74"/>
                    <a:pt x="115" y="74"/>
                  </a:cubicBezTo>
                  <a:cubicBezTo>
                    <a:pt x="114" y="75"/>
                    <a:pt x="113" y="75"/>
                    <a:pt x="112" y="75"/>
                  </a:cubicBezTo>
                  <a:cubicBezTo>
                    <a:pt x="112" y="75"/>
                    <a:pt x="111" y="76"/>
                    <a:pt x="111" y="76"/>
                  </a:cubicBezTo>
                  <a:cubicBezTo>
                    <a:pt x="110" y="76"/>
                    <a:pt x="109" y="77"/>
                    <a:pt x="107" y="77"/>
                  </a:cubicBezTo>
                  <a:cubicBezTo>
                    <a:pt x="107" y="77"/>
                    <a:pt x="107" y="78"/>
                    <a:pt x="107" y="78"/>
                  </a:cubicBezTo>
                  <a:cubicBezTo>
                    <a:pt x="106" y="78"/>
                    <a:pt x="105" y="79"/>
                    <a:pt x="104" y="79"/>
                  </a:cubicBezTo>
                  <a:cubicBezTo>
                    <a:pt x="104" y="80"/>
                    <a:pt x="103" y="80"/>
                    <a:pt x="103" y="80"/>
                  </a:cubicBezTo>
                  <a:cubicBezTo>
                    <a:pt x="102" y="81"/>
                    <a:pt x="102" y="81"/>
                    <a:pt x="101" y="82"/>
                  </a:cubicBezTo>
                  <a:cubicBezTo>
                    <a:pt x="101" y="82"/>
                    <a:pt x="100" y="83"/>
                    <a:pt x="100" y="83"/>
                  </a:cubicBezTo>
                  <a:cubicBezTo>
                    <a:pt x="99" y="83"/>
                    <a:pt x="99" y="84"/>
                    <a:pt x="98" y="85"/>
                  </a:cubicBezTo>
                  <a:cubicBezTo>
                    <a:pt x="98" y="85"/>
                    <a:pt x="97" y="85"/>
                    <a:pt x="97" y="86"/>
                  </a:cubicBezTo>
                  <a:cubicBezTo>
                    <a:pt x="96" y="87"/>
                    <a:pt x="96" y="88"/>
                    <a:pt x="95" y="89"/>
                  </a:cubicBezTo>
                  <a:cubicBezTo>
                    <a:pt x="95" y="89"/>
                    <a:pt x="95" y="89"/>
                    <a:pt x="95" y="89"/>
                  </a:cubicBezTo>
                  <a:close/>
                  <a:moveTo>
                    <a:pt x="124" y="138"/>
                  </a:moveTo>
                  <a:cubicBezTo>
                    <a:pt x="109" y="138"/>
                    <a:pt x="96" y="126"/>
                    <a:pt x="95" y="110"/>
                  </a:cubicBezTo>
                  <a:cubicBezTo>
                    <a:pt x="95" y="110"/>
                    <a:pt x="95" y="110"/>
                    <a:pt x="95" y="110"/>
                  </a:cubicBezTo>
                  <a:cubicBezTo>
                    <a:pt x="95" y="109"/>
                    <a:pt x="95" y="109"/>
                    <a:pt x="95" y="109"/>
                  </a:cubicBezTo>
                  <a:cubicBezTo>
                    <a:pt x="95" y="109"/>
                    <a:pt x="95" y="109"/>
                    <a:pt x="95" y="109"/>
                  </a:cubicBezTo>
                  <a:cubicBezTo>
                    <a:pt x="95" y="92"/>
                    <a:pt x="108" y="79"/>
                    <a:pt x="124" y="79"/>
                  </a:cubicBezTo>
                  <a:cubicBezTo>
                    <a:pt x="126" y="79"/>
                    <a:pt x="127" y="79"/>
                    <a:pt x="128" y="79"/>
                  </a:cubicBezTo>
                  <a:cubicBezTo>
                    <a:pt x="128" y="79"/>
                    <a:pt x="129" y="79"/>
                    <a:pt x="129" y="79"/>
                  </a:cubicBezTo>
                  <a:cubicBezTo>
                    <a:pt x="130" y="79"/>
                    <a:pt x="131" y="80"/>
                    <a:pt x="132" y="80"/>
                  </a:cubicBezTo>
                  <a:cubicBezTo>
                    <a:pt x="132" y="80"/>
                    <a:pt x="132" y="80"/>
                    <a:pt x="132" y="80"/>
                  </a:cubicBezTo>
                  <a:cubicBezTo>
                    <a:pt x="135" y="81"/>
                    <a:pt x="137" y="82"/>
                    <a:pt x="139" y="83"/>
                  </a:cubicBezTo>
                  <a:cubicBezTo>
                    <a:pt x="139" y="83"/>
                    <a:pt x="139" y="83"/>
                    <a:pt x="140" y="83"/>
                  </a:cubicBezTo>
                  <a:cubicBezTo>
                    <a:pt x="141" y="84"/>
                    <a:pt x="141" y="84"/>
                    <a:pt x="142" y="85"/>
                  </a:cubicBezTo>
                  <a:cubicBezTo>
                    <a:pt x="142" y="85"/>
                    <a:pt x="143" y="85"/>
                    <a:pt x="143" y="85"/>
                  </a:cubicBezTo>
                  <a:cubicBezTo>
                    <a:pt x="145" y="87"/>
                    <a:pt x="146" y="89"/>
                    <a:pt x="148" y="90"/>
                  </a:cubicBezTo>
                  <a:cubicBezTo>
                    <a:pt x="148" y="91"/>
                    <a:pt x="148" y="91"/>
                    <a:pt x="148" y="91"/>
                  </a:cubicBezTo>
                  <a:cubicBezTo>
                    <a:pt x="149" y="92"/>
                    <a:pt x="150" y="93"/>
                    <a:pt x="150" y="94"/>
                  </a:cubicBezTo>
                  <a:cubicBezTo>
                    <a:pt x="153" y="98"/>
                    <a:pt x="154" y="103"/>
                    <a:pt x="154" y="109"/>
                  </a:cubicBezTo>
                  <a:cubicBezTo>
                    <a:pt x="154" y="125"/>
                    <a:pt x="141" y="138"/>
                    <a:pt x="124" y="1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78219B0A-1DB6-4183-9B56-B08B26B2772F}"/>
              </a:ext>
            </a:extLst>
          </p:cNvPr>
          <p:cNvGrpSpPr/>
          <p:nvPr/>
        </p:nvGrpSpPr>
        <p:grpSpPr>
          <a:xfrm>
            <a:off x="9599160" y="3162751"/>
            <a:ext cx="1056811" cy="1054152"/>
            <a:chOff x="4890020" y="5267866"/>
            <a:chExt cx="793997" cy="793996"/>
          </a:xfrm>
        </p:grpSpPr>
        <p:sp>
          <p:nvSpPr>
            <p:cNvPr id="26" name="Oval 25">
              <a:extLst>
                <a:ext uri="{FF2B5EF4-FFF2-40B4-BE49-F238E27FC236}">
                  <a16:creationId xmlns:a16="http://schemas.microsoft.com/office/drawing/2014/main" id="{2A4B6A8A-1F97-4566-870B-091589D33262}"/>
                </a:ext>
              </a:extLst>
            </p:cNvPr>
            <p:cNvSpPr/>
            <p:nvPr/>
          </p:nvSpPr>
          <p:spPr>
            <a:xfrm>
              <a:off x="4890020" y="5267866"/>
              <a:ext cx="793997" cy="79399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30" name="Freeform 2113">
              <a:extLst>
                <a:ext uri="{FF2B5EF4-FFF2-40B4-BE49-F238E27FC236}">
                  <a16:creationId xmlns:a16="http://schemas.microsoft.com/office/drawing/2014/main" id="{A4CCB638-B58A-49DB-96DF-E3AE1B256AE0}"/>
                </a:ext>
              </a:extLst>
            </p:cNvPr>
            <p:cNvSpPr>
              <a:spLocks noEditPoints="1"/>
            </p:cNvSpPr>
            <p:nvPr/>
          </p:nvSpPr>
          <p:spPr bwMode="auto">
            <a:xfrm>
              <a:off x="5087131" y="5445767"/>
              <a:ext cx="375227" cy="453946"/>
            </a:xfrm>
            <a:custGeom>
              <a:avLst/>
              <a:gdLst>
                <a:gd name="T0" fmla="*/ 67 w 133"/>
                <a:gd name="T1" fmla="*/ 72 h 160"/>
                <a:gd name="T2" fmla="*/ 72 w 133"/>
                <a:gd name="T3" fmla="*/ 64 h 160"/>
                <a:gd name="T4" fmla="*/ 75 w 133"/>
                <a:gd name="T5" fmla="*/ 61 h 160"/>
                <a:gd name="T6" fmla="*/ 59 w 133"/>
                <a:gd name="T7" fmla="*/ 67 h 160"/>
                <a:gd name="T8" fmla="*/ 56 w 133"/>
                <a:gd name="T9" fmla="*/ 64 h 160"/>
                <a:gd name="T10" fmla="*/ 53 w 133"/>
                <a:gd name="T11" fmla="*/ 59 h 160"/>
                <a:gd name="T12" fmla="*/ 80 w 133"/>
                <a:gd name="T13" fmla="*/ 59 h 160"/>
                <a:gd name="T14" fmla="*/ 83 w 133"/>
                <a:gd name="T15" fmla="*/ 56 h 160"/>
                <a:gd name="T16" fmla="*/ 91 w 133"/>
                <a:gd name="T17" fmla="*/ 56 h 160"/>
                <a:gd name="T18" fmla="*/ 88 w 133"/>
                <a:gd name="T19" fmla="*/ 53 h 160"/>
                <a:gd name="T20" fmla="*/ 45 w 133"/>
                <a:gd name="T21" fmla="*/ 53 h 160"/>
                <a:gd name="T22" fmla="*/ 64 w 133"/>
                <a:gd name="T23" fmla="*/ 59 h 160"/>
                <a:gd name="T24" fmla="*/ 67 w 133"/>
                <a:gd name="T25" fmla="*/ 56 h 160"/>
                <a:gd name="T26" fmla="*/ 67 w 133"/>
                <a:gd name="T27" fmla="*/ 93 h 160"/>
                <a:gd name="T28" fmla="*/ 64 w 133"/>
                <a:gd name="T29" fmla="*/ 91 h 160"/>
                <a:gd name="T30" fmla="*/ 69 w 133"/>
                <a:gd name="T31" fmla="*/ 99 h 160"/>
                <a:gd name="T32" fmla="*/ 64 w 133"/>
                <a:gd name="T33" fmla="*/ 107 h 160"/>
                <a:gd name="T34" fmla="*/ 67 w 133"/>
                <a:gd name="T35" fmla="*/ 104 h 160"/>
                <a:gd name="T36" fmla="*/ 67 w 133"/>
                <a:gd name="T37" fmla="*/ 117 h 160"/>
                <a:gd name="T38" fmla="*/ 64 w 133"/>
                <a:gd name="T39" fmla="*/ 115 h 160"/>
                <a:gd name="T40" fmla="*/ 69 w 133"/>
                <a:gd name="T41" fmla="*/ 123 h 160"/>
                <a:gd name="T42" fmla="*/ 64 w 133"/>
                <a:gd name="T43" fmla="*/ 131 h 160"/>
                <a:gd name="T44" fmla="*/ 67 w 133"/>
                <a:gd name="T45" fmla="*/ 128 h 160"/>
                <a:gd name="T46" fmla="*/ 131 w 133"/>
                <a:gd name="T47" fmla="*/ 160 h 160"/>
                <a:gd name="T48" fmla="*/ 13 w 133"/>
                <a:gd name="T49" fmla="*/ 160 h 160"/>
                <a:gd name="T50" fmla="*/ 0 w 133"/>
                <a:gd name="T51" fmla="*/ 157 h 160"/>
                <a:gd name="T52" fmla="*/ 11 w 133"/>
                <a:gd name="T53" fmla="*/ 144 h 160"/>
                <a:gd name="T54" fmla="*/ 34 w 133"/>
                <a:gd name="T55" fmla="*/ 99 h 160"/>
                <a:gd name="T56" fmla="*/ 24 w 133"/>
                <a:gd name="T57" fmla="*/ 43 h 160"/>
                <a:gd name="T58" fmla="*/ 11 w 133"/>
                <a:gd name="T59" fmla="*/ 5 h 160"/>
                <a:gd name="T60" fmla="*/ 3 w 133"/>
                <a:gd name="T61" fmla="*/ 0 h 160"/>
                <a:gd name="T62" fmla="*/ 120 w 133"/>
                <a:gd name="T63" fmla="*/ 0 h 160"/>
                <a:gd name="T64" fmla="*/ 133 w 133"/>
                <a:gd name="T65" fmla="*/ 3 h 160"/>
                <a:gd name="T66" fmla="*/ 123 w 133"/>
                <a:gd name="T67" fmla="*/ 16 h 160"/>
                <a:gd name="T68" fmla="*/ 100 w 133"/>
                <a:gd name="T69" fmla="*/ 61 h 160"/>
                <a:gd name="T70" fmla="*/ 109 w 133"/>
                <a:gd name="T71" fmla="*/ 117 h 160"/>
                <a:gd name="T72" fmla="*/ 123 w 133"/>
                <a:gd name="T73" fmla="*/ 155 h 160"/>
                <a:gd name="T74" fmla="*/ 24 w 133"/>
                <a:gd name="T75" fmla="*/ 11 h 160"/>
                <a:gd name="T76" fmla="*/ 117 w 133"/>
                <a:gd name="T77" fmla="*/ 5 h 160"/>
                <a:gd name="T78" fmla="*/ 24 w 133"/>
                <a:gd name="T79" fmla="*/ 11 h 160"/>
                <a:gd name="T80" fmla="*/ 104 w 133"/>
                <a:gd name="T81" fmla="*/ 43 h 160"/>
                <a:gd name="T82" fmla="*/ 29 w 133"/>
                <a:gd name="T83" fmla="*/ 43 h 160"/>
                <a:gd name="T84" fmla="*/ 29 w 133"/>
                <a:gd name="T85" fmla="*/ 144 h 160"/>
                <a:gd name="T86" fmla="*/ 97 w 133"/>
                <a:gd name="T87" fmla="*/ 103 h 160"/>
                <a:gd name="T88" fmla="*/ 29 w 133"/>
                <a:gd name="T89" fmla="*/ 117 h 160"/>
                <a:gd name="T90" fmla="*/ 117 w 133"/>
                <a:gd name="T91" fmla="*/ 155 h 160"/>
                <a:gd name="T92" fmla="*/ 24 w 133"/>
                <a:gd name="T93"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60">
                  <a:moveTo>
                    <a:pt x="67" y="67"/>
                  </a:moveTo>
                  <a:cubicBezTo>
                    <a:pt x="68" y="67"/>
                    <a:pt x="69" y="68"/>
                    <a:pt x="69" y="69"/>
                  </a:cubicBezTo>
                  <a:cubicBezTo>
                    <a:pt x="69" y="71"/>
                    <a:pt x="68" y="72"/>
                    <a:pt x="67" y="72"/>
                  </a:cubicBezTo>
                  <a:cubicBezTo>
                    <a:pt x="65" y="72"/>
                    <a:pt x="64" y="71"/>
                    <a:pt x="64" y="69"/>
                  </a:cubicBezTo>
                  <a:cubicBezTo>
                    <a:pt x="64" y="68"/>
                    <a:pt x="65" y="67"/>
                    <a:pt x="67" y="67"/>
                  </a:cubicBezTo>
                  <a:close/>
                  <a:moveTo>
                    <a:pt x="72" y="64"/>
                  </a:moveTo>
                  <a:cubicBezTo>
                    <a:pt x="72" y="65"/>
                    <a:pt x="73" y="67"/>
                    <a:pt x="75" y="67"/>
                  </a:cubicBezTo>
                  <a:cubicBezTo>
                    <a:pt x="76" y="67"/>
                    <a:pt x="77" y="65"/>
                    <a:pt x="77" y="64"/>
                  </a:cubicBezTo>
                  <a:cubicBezTo>
                    <a:pt x="77" y="63"/>
                    <a:pt x="76" y="61"/>
                    <a:pt x="75" y="61"/>
                  </a:cubicBezTo>
                  <a:cubicBezTo>
                    <a:pt x="73" y="61"/>
                    <a:pt x="72" y="63"/>
                    <a:pt x="72" y="64"/>
                  </a:cubicBezTo>
                  <a:close/>
                  <a:moveTo>
                    <a:pt x="56" y="64"/>
                  </a:moveTo>
                  <a:cubicBezTo>
                    <a:pt x="56" y="65"/>
                    <a:pt x="57" y="67"/>
                    <a:pt x="59" y="67"/>
                  </a:cubicBezTo>
                  <a:cubicBezTo>
                    <a:pt x="60" y="67"/>
                    <a:pt x="61" y="65"/>
                    <a:pt x="61" y="64"/>
                  </a:cubicBezTo>
                  <a:cubicBezTo>
                    <a:pt x="61" y="63"/>
                    <a:pt x="60" y="61"/>
                    <a:pt x="59" y="61"/>
                  </a:cubicBezTo>
                  <a:cubicBezTo>
                    <a:pt x="57" y="61"/>
                    <a:pt x="56" y="63"/>
                    <a:pt x="56" y="64"/>
                  </a:cubicBezTo>
                  <a:close/>
                  <a:moveTo>
                    <a:pt x="48" y="59"/>
                  </a:moveTo>
                  <a:cubicBezTo>
                    <a:pt x="48" y="60"/>
                    <a:pt x="49" y="61"/>
                    <a:pt x="51" y="61"/>
                  </a:cubicBezTo>
                  <a:cubicBezTo>
                    <a:pt x="52" y="61"/>
                    <a:pt x="53" y="60"/>
                    <a:pt x="53" y="59"/>
                  </a:cubicBezTo>
                  <a:cubicBezTo>
                    <a:pt x="53" y="57"/>
                    <a:pt x="52" y="56"/>
                    <a:pt x="51" y="56"/>
                  </a:cubicBezTo>
                  <a:cubicBezTo>
                    <a:pt x="49" y="56"/>
                    <a:pt x="48" y="57"/>
                    <a:pt x="48" y="59"/>
                  </a:cubicBezTo>
                  <a:close/>
                  <a:moveTo>
                    <a:pt x="80" y="59"/>
                  </a:moveTo>
                  <a:cubicBezTo>
                    <a:pt x="80" y="60"/>
                    <a:pt x="81" y="61"/>
                    <a:pt x="83" y="61"/>
                  </a:cubicBezTo>
                  <a:cubicBezTo>
                    <a:pt x="84" y="61"/>
                    <a:pt x="85" y="60"/>
                    <a:pt x="85" y="59"/>
                  </a:cubicBezTo>
                  <a:cubicBezTo>
                    <a:pt x="85" y="57"/>
                    <a:pt x="84" y="56"/>
                    <a:pt x="83" y="56"/>
                  </a:cubicBezTo>
                  <a:cubicBezTo>
                    <a:pt x="81" y="56"/>
                    <a:pt x="80" y="57"/>
                    <a:pt x="80" y="59"/>
                  </a:cubicBezTo>
                  <a:close/>
                  <a:moveTo>
                    <a:pt x="88" y="53"/>
                  </a:moveTo>
                  <a:cubicBezTo>
                    <a:pt x="88" y="55"/>
                    <a:pt x="89" y="56"/>
                    <a:pt x="91" y="56"/>
                  </a:cubicBezTo>
                  <a:cubicBezTo>
                    <a:pt x="92" y="56"/>
                    <a:pt x="93" y="55"/>
                    <a:pt x="93" y="53"/>
                  </a:cubicBezTo>
                  <a:cubicBezTo>
                    <a:pt x="93" y="52"/>
                    <a:pt x="92" y="51"/>
                    <a:pt x="91" y="51"/>
                  </a:cubicBezTo>
                  <a:cubicBezTo>
                    <a:pt x="89" y="51"/>
                    <a:pt x="88" y="52"/>
                    <a:pt x="88" y="53"/>
                  </a:cubicBezTo>
                  <a:close/>
                  <a:moveTo>
                    <a:pt x="40" y="53"/>
                  </a:moveTo>
                  <a:cubicBezTo>
                    <a:pt x="40" y="55"/>
                    <a:pt x="41" y="56"/>
                    <a:pt x="43" y="56"/>
                  </a:cubicBezTo>
                  <a:cubicBezTo>
                    <a:pt x="44" y="56"/>
                    <a:pt x="45" y="55"/>
                    <a:pt x="45" y="53"/>
                  </a:cubicBezTo>
                  <a:cubicBezTo>
                    <a:pt x="45" y="52"/>
                    <a:pt x="44" y="51"/>
                    <a:pt x="43" y="51"/>
                  </a:cubicBezTo>
                  <a:cubicBezTo>
                    <a:pt x="41" y="51"/>
                    <a:pt x="40" y="52"/>
                    <a:pt x="40" y="53"/>
                  </a:cubicBezTo>
                  <a:close/>
                  <a:moveTo>
                    <a:pt x="64" y="59"/>
                  </a:moveTo>
                  <a:cubicBezTo>
                    <a:pt x="64" y="60"/>
                    <a:pt x="65" y="61"/>
                    <a:pt x="67" y="61"/>
                  </a:cubicBezTo>
                  <a:cubicBezTo>
                    <a:pt x="68" y="61"/>
                    <a:pt x="69" y="60"/>
                    <a:pt x="69" y="59"/>
                  </a:cubicBezTo>
                  <a:cubicBezTo>
                    <a:pt x="69" y="57"/>
                    <a:pt x="68" y="56"/>
                    <a:pt x="67" y="56"/>
                  </a:cubicBezTo>
                  <a:cubicBezTo>
                    <a:pt x="65" y="56"/>
                    <a:pt x="64" y="57"/>
                    <a:pt x="64" y="59"/>
                  </a:cubicBezTo>
                  <a:close/>
                  <a:moveTo>
                    <a:pt x="64" y="91"/>
                  </a:moveTo>
                  <a:cubicBezTo>
                    <a:pt x="64" y="92"/>
                    <a:pt x="65" y="93"/>
                    <a:pt x="67" y="93"/>
                  </a:cubicBezTo>
                  <a:cubicBezTo>
                    <a:pt x="68" y="93"/>
                    <a:pt x="69" y="92"/>
                    <a:pt x="69" y="91"/>
                  </a:cubicBezTo>
                  <a:cubicBezTo>
                    <a:pt x="69" y="89"/>
                    <a:pt x="68" y="88"/>
                    <a:pt x="67" y="88"/>
                  </a:cubicBezTo>
                  <a:cubicBezTo>
                    <a:pt x="65" y="88"/>
                    <a:pt x="64" y="89"/>
                    <a:pt x="64" y="91"/>
                  </a:cubicBezTo>
                  <a:close/>
                  <a:moveTo>
                    <a:pt x="64" y="99"/>
                  </a:moveTo>
                  <a:cubicBezTo>
                    <a:pt x="64" y="100"/>
                    <a:pt x="65" y="101"/>
                    <a:pt x="67" y="101"/>
                  </a:cubicBezTo>
                  <a:cubicBezTo>
                    <a:pt x="68" y="101"/>
                    <a:pt x="69" y="100"/>
                    <a:pt x="69" y="99"/>
                  </a:cubicBezTo>
                  <a:cubicBezTo>
                    <a:pt x="69" y="97"/>
                    <a:pt x="68" y="96"/>
                    <a:pt x="67" y="96"/>
                  </a:cubicBezTo>
                  <a:cubicBezTo>
                    <a:pt x="65" y="96"/>
                    <a:pt x="64" y="97"/>
                    <a:pt x="64" y="99"/>
                  </a:cubicBezTo>
                  <a:close/>
                  <a:moveTo>
                    <a:pt x="64" y="107"/>
                  </a:moveTo>
                  <a:cubicBezTo>
                    <a:pt x="64" y="108"/>
                    <a:pt x="65" y="109"/>
                    <a:pt x="67" y="109"/>
                  </a:cubicBezTo>
                  <a:cubicBezTo>
                    <a:pt x="68" y="109"/>
                    <a:pt x="69" y="108"/>
                    <a:pt x="69" y="107"/>
                  </a:cubicBezTo>
                  <a:cubicBezTo>
                    <a:pt x="69" y="105"/>
                    <a:pt x="68" y="104"/>
                    <a:pt x="67" y="104"/>
                  </a:cubicBezTo>
                  <a:cubicBezTo>
                    <a:pt x="65" y="104"/>
                    <a:pt x="64" y="105"/>
                    <a:pt x="64" y="107"/>
                  </a:cubicBezTo>
                  <a:close/>
                  <a:moveTo>
                    <a:pt x="64" y="115"/>
                  </a:moveTo>
                  <a:cubicBezTo>
                    <a:pt x="64" y="116"/>
                    <a:pt x="65" y="117"/>
                    <a:pt x="67" y="117"/>
                  </a:cubicBezTo>
                  <a:cubicBezTo>
                    <a:pt x="68" y="117"/>
                    <a:pt x="69" y="116"/>
                    <a:pt x="69" y="115"/>
                  </a:cubicBezTo>
                  <a:cubicBezTo>
                    <a:pt x="69" y="113"/>
                    <a:pt x="68" y="112"/>
                    <a:pt x="67" y="112"/>
                  </a:cubicBezTo>
                  <a:cubicBezTo>
                    <a:pt x="65" y="112"/>
                    <a:pt x="64" y="113"/>
                    <a:pt x="64" y="115"/>
                  </a:cubicBezTo>
                  <a:close/>
                  <a:moveTo>
                    <a:pt x="64" y="123"/>
                  </a:moveTo>
                  <a:cubicBezTo>
                    <a:pt x="64" y="124"/>
                    <a:pt x="65" y="125"/>
                    <a:pt x="67" y="125"/>
                  </a:cubicBezTo>
                  <a:cubicBezTo>
                    <a:pt x="68" y="125"/>
                    <a:pt x="69" y="124"/>
                    <a:pt x="69" y="123"/>
                  </a:cubicBezTo>
                  <a:cubicBezTo>
                    <a:pt x="69" y="121"/>
                    <a:pt x="68" y="120"/>
                    <a:pt x="67" y="120"/>
                  </a:cubicBezTo>
                  <a:cubicBezTo>
                    <a:pt x="65" y="120"/>
                    <a:pt x="64" y="121"/>
                    <a:pt x="64" y="123"/>
                  </a:cubicBezTo>
                  <a:close/>
                  <a:moveTo>
                    <a:pt x="64" y="131"/>
                  </a:moveTo>
                  <a:cubicBezTo>
                    <a:pt x="64" y="132"/>
                    <a:pt x="65" y="133"/>
                    <a:pt x="67" y="133"/>
                  </a:cubicBezTo>
                  <a:cubicBezTo>
                    <a:pt x="68" y="133"/>
                    <a:pt x="69" y="132"/>
                    <a:pt x="69" y="131"/>
                  </a:cubicBezTo>
                  <a:cubicBezTo>
                    <a:pt x="69" y="129"/>
                    <a:pt x="68" y="128"/>
                    <a:pt x="67" y="128"/>
                  </a:cubicBezTo>
                  <a:cubicBezTo>
                    <a:pt x="65" y="128"/>
                    <a:pt x="64" y="129"/>
                    <a:pt x="64" y="131"/>
                  </a:cubicBezTo>
                  <a:close/>
                  <a:moveTo>
                    <a:pt x="133" y="157"/>
                  </a:moveTo>
                  <a:cubicBezTo>
                    <a:pt x="133" y="159"/>
                    <a:pt x="132" y="160"/>
                    <a:pt x="131" y="160"/>
                  </a:cubicBezTo>
                  <a:cubicBezTo>
                    <a:pt x="123" y="160"/>
                    <a:pt x="123" y="160"/>
                    <a:pt x="123" y="160"/>
                  </a:cubicBezTo>
                  <a:cubicBezTo>
                    <a:pt x="120" y="160"/>
                    <a:pt x="120" y="160"/>
                    <a:pt x="120" y="160"/>
                  </a:cubicBezTo>
                  <a:cubicBezTo>
                    <a:pt x="13" y="160"/>
                    <a:pt x="13" y="160"/>
                    <a:pt x="13" y="160"/>
                  </a:cubicBezTo>
                  <a:cubicBezTo>
                    <a:pt x="11" y="160"/>
                    <a:pt x="11" y="160"/>
                    <a:pt x="11" y="160"/>
                  </a:cubicBezTo>
                  <a:cubicBezTo>
                    <a:pt x="3" y="160"/>
                    <a:pt x="3" y="160"/>
                    <a:pt x="3" y="160"/>
                  </a:cubicBezTo>
                  <a:cubicBezTo>
                    <a:pt x="1" y="160"/>
                    <a:pt x="0" y="159"/>
                    <a:pt x="0" y="157"/>
                  </a:cubicBezTo>
                  <a:cubicBezTo>
                    <a:pt x="0" y="156"/>
                    <a:pt x="1" y="155"/>
                    <a:pt x="3" y="155"/>
                  </a:cubicBezTo>
                  <a:cubicBezTo>
                    <a:pt x="11" y="155"/>
                    <a:pt x="11" y="155"/>
                    <a:pt x="11" y="155"/>
                  </a:cubicBezTo>
                  <a:cubicBezTo>
                    <a:pt x="11" y="144"/>
                    <a:pt x="11" y="144"/>
                    <a:pt x="11" y="144"/>
                  </a:cubicBezTo>
                  <a:cubicBezTo>
                    <a:pt x="24" y="144"/>
                    <a:pt x="24" y="144"/>
                    <a:pt x="24" y="144"/>
                  </a:cubicBezTo>
                  <a:cubicBezTo>
                    <a:pt x="24" y="117"/>
                    <a:pt x="24" y="117"/>
                    <a:pt x="24" y="117"/>
                  </a:cubicBezTo>
                  <a:cubicBezTo>
                    <a:pt x="24" y="110"/>
                    <a:pt x="28" y="103"/>
                    <a:pt x="34" y="99"/>
                  </a:cubicBezTo>
                  <a:cubicBezTo>
                    <a:pt x="62" y="80"/>
                    <a:pt x="62" y="80"/>
                    <a:pt x="62" y="80"/>
                  </a:cubicBezTo>
                  <a:cubicBezTo>
                    <a:pt x="34" y="61"/>
                    <a:pt x="34" y="61"/>
                    <a:pt x="34" y="61"/>
                  </a:cubicBezTo>
                  <a:cubicBezTo>
                    <a:pt x="28" y="57"/>
                    <a:pt x="24" y="50"/>
                    <a:pt x="24" y="43"/>
                  </a:cubicBezTo>
                  <a:cubicBezTo>
                    <a:pt x="24" y="16"/>
                    <a:pt x="24" y="16"/>
                    <a:pt x="24" y="16"/>
                  </a:cubicBezTo>
                  <a:cubicBezTo>
                    <a:pt x="11" y="16"/>
                    <a:pt x="11" y="16"/>
                    <a:pt x="11" y="16"/>
                  </a:cubicBezTo>
                  <a:cubicBezTo>
                    <a:pt x="11" y="5"/>
                    <a:pt x="11" y="5"/>
                    <a:pt x="11" y="5"/>
                  </a:cubicBezTo>
                  <a:cubicBezTo>
                    <a:pt x="3" y="5"/>
                    <a:pt x="3" y="5"/>
                    <a:pt x="3" y="5"/>
                  </a:cubicBezTo>
                  <a:cubicBezTo>
                    <a:pt x="1" y="5"/>
                    <a:pt x="0" y="4"/>
                    <a:pt x="0" y="3"/>
                  </a:cubicBezTo>
                  <a:cubicBezTo>
                    <a:pt x="0" y="1"/>
                    <a:pt x="1" y="0"/>
                    <a:pt x="3" y="0"/>
                  </a:cubicBezTo>
                  <a:cubicBezTo>
                    <a:pt x="11" y="0"/>
                    <a:pt x="11" y="0"/>
                    <a:pt x="11" y="0"/>
                  </a:cubicBezTo>
                  <a:cubicBezTo>
                    <a:pt x="13" y="0"/>
                    <a:pt x="13" y="0"/>
                    <a:pt x="13" y="0"/>
                  </a:cubicBezTo>
                  <a:cubicBezTo>
                    <a:pt x="120" y="0"/>
                    <a:pt x="120" y="0"/>
                    <a:pt x="120" y="0"/>
                  </a:cubicBezTo>
                  <a:cubicBezTo>
                    <a:pt x="123" y="0"/>
                    <a:pt x="123" y="0"/>
                    <a:pt x="123" y="0"/>
                  </a:cubicBezTo>
                  <a:cubicBezTo>
                    <a:pt x="131" y="0"/>
                    <a:pt x="131" y="0"/>
                    <a:pt x="131" y="0"/>
                  </a:cubicBezTo>
                  <a:cubicBezTo>
                    <a:pt x="132" y="0"/>
                    <a:pt x="133" y="1"/>
                    <a:pt x="133" y="3"/>
                  </a:cubicBezTo>
                  <a:cubicBezTo>
                    <a:pt x="133" y="4"/>
                    <a:pt x="132" y="5"/>
                    <a:pt x="131" y="5"/>
                  </a:cubicBezTo>
                  <a:cubicBezTo>
                    <a:pt x="123" y="5"/>
                    <a:pt x="123" y="5"/>
                    <a:pt x="123" y="5"/>
                  </a:cubicBezTo>
                  <a:cubicBezTo>
                    <a:pt x="123" y="16"/>
                    <a:pt x="123" y="16"/>
                    <a:pt x="123" y="16"/>
                  </a:cubicBezTo>
                  <a:cubicBezTo>
                    <a:pt x="109" y="16"/>
                    <a:pt x="109" y="16"/>
                    <a:pt x="109" y="16"/>
                  </a:cubicBezTo>
                  <a:cubicBezTo>
                    <a:pt x="109" y="43"/>
                    <a:pt x="109" y="43"/>
                    <a:pt x="109" y="43"/>
                  </a:cubicBezTo>
                  <a:cubicBezTo>
                    <a:pt x="109" y="50"/>
                    <a:pt x="106" y="57"/>
                    <a:pt x="100" y="61"/>
                  </a:cubicBezTo>
                  <a:cubicBezTo>
                    <a:pt x="71" y="80"/>
                    <a:pt x="71" y="80"/>
                    <a:pt x="71" y="80"/>
                  </a:cubicBezTo>
                  <a:cubicBezTo>
                    <a:pt x="100" y="99"/>
                    <a:pt x="100" y="99"/>
                    <a:pt x="100" y="99"/>
                  </a:cubicBezTo>
                  <a:cubicBezTo>
                    <a:pt x="106" y="103"/>
                    <a:pt x="109" y="110"/>
                    <a:pt x="109" y="117"/>
                  </a:cubicBezTo>
                  <a:cubicBezTo>
                    <a:pt x="109" y="144"/>
                    <a:pt x="109" y="144"/>
                    <a:pt x="109" y="144"/>
                  </a:cubicBezTo>
                  <a:cubicBezTo>
                    <a:pt x="123" y="144"/>
                    <a:pt x="123" y="144"/>
                    <a:pt x="123" y="144"/>
                  </a:cubicBezTo>
                  <a:cubicBezTo>
                    <a:pt x="123" y="155"/>
                    <a:pt x="123" y="155"/>
                    <a:pt x="123" y="155"/>
                  </a:cubicBezTo>
                  <a:cubicBezTo>
                    <a:pt x="131" y="155"/>
                    <a:pt x="131" y="155"/>
                    <a:pt x="131" y="155"/>
                  </a:cubicBezTo>
                  <a:cubicBezTo>
                    <a:pt x="132" y="155"/>
                    <a:pt x="133" y="156"/>
                    <a:pt x="133" y="157"/>
                  </a:cubicBezTo>
                  <a:close/>
                  <a:moveTo>
                    <a:pt x="24" y="11"/>
                  </a:moveTo>
                  <a:cubicBezTo>
                    <a:pt x="109" y="11"/>
                    <a:pt x="109" y="11"/>
                    <a:pt x="109" y="11"/>
                  </a:cubicBezTo>
                  <a:cubicBezTo>
                    <a:pt x="117" y="11"/>
                    <a:pt x="117" y="11"/>
                    <a:pt x="117" y="11"/>
                  </a:cubicBezTo>
                  <a:cubicBezTo>
                    <a:pt x="117" y="5"/>
                    <a:pt x="117" y="5"/>
                    <a:pt x="117" y="5"/>
                  </a:cubicBezTo>
                  <a:cubicBezTo>
                    <a:pt x="16" y="5"/>
                    <a:pt x="16" y="5"/>
                    <a:pt x="16" y="5"/>
                  </a:cubicBezTo>
                  <a:cubicBezTo>
                    <a:pt x="16" y="11"/>
                    <a:pt x="16" y="11"/>
                    <a:pt x="16" y="11"/>
                  </a:cubicBezTo>
                  <a:lnTo>
                    <a:pt x="24" y="11"/>
                  </a:lnTo>
                  <a:close/>
                  <a:moveTo>
                    <a:pt x="67" y="77"/>
                  </a:moveTo>
                  <a:cubicBezTo>
                    <a:pt x="97" y="57"/>
                    <a:pt x="97" y="57"/>
                    <a:pt x="97" y="57"/>
                  </a:cubicBezTo>
                  <a:cubicBezTo>
                    <a:pt x="101" y="54"/>
                    <a:pt x="104" y="49"/>
                    <a:pt x="104" y="43"/>
                  </a:cubicBezTo>
                  <a:cubicBezTo>
                    <a:pt x="104" y="16"/>
                    <a:pt x="104" y="16"/>
                    <a:pt x="104" y="16"/>
                  </a:cubicBezTo>
                  <a:cubicBezTo>
                    <a:pt x="29" y="16"/>
                    <a:pt x="29" y="16"/>
                    <a:pt x="29" y="16"/>
                  </a:cubicBezTo>
                  <a:cubicBezTo>
                    <a:pt x="29" y="43"/>
                    <a:pt x="29" y="43"/>
                    <a:pt x="29" y="43"/>
                  </a:cubicBezTo>
                  <a:cubicBezTo>
                    <a:pt x="29" y="49"/>
                    <a:pt x="32" y="54"/>
                    <a:pt x="37" y="57"/>
                  </a:cubicBezTo>
                  <a:lnTo>
                    <a:pt x="67" y="77"/>
                  </a:lnTo>
                  <a:close/>
                  <a:moveTo>
                    <a:pt x="29" y="144"/>
                  </a:moveTo>
                  <a:cubicBezTo>
                    <a:pt x="104" y="144"/>
                    <a:pt x="104" y="144"/>
                    <a:pt x="104" y="144"/>
                  </a:cubicBezTo>
                  <a:cubicBezTo>
                    <a:pt x="104" y="117"/>
                    <a:pt x="104" y="117"/>
                    <a:pt x="104" y="117"/>
                  </a:cubicBezTo>
                  <a:cubicBezTo>
                    <a:pt x="104" y="111"/>
                    <a:pt x="101" y="106"/>
                    <a:pt x="97" y="103"/>
                  </a:cubicBezTo>
                  <a:cubicBezTo>
                    <a:pt x="67" y="83"/>
                    <a:pt x="67" y="83"/>
                    <a:pt x="67" y="83"/>
                  </a:cubicBezTo>
                  <a:cubicBezTo>
                    <a:pt x="37" y="103"/>
                    <a:pt x="37" y="103"/>
                    <a:pt x="37" y="103"/>
                  </a:cubicBezTo>
                  <a:cubicBezTo>
                    <a:pt x="32" y="106"/>
                    <a:pt x="29" y="111"/>
                    <a:pt x="29" y="117"/>
                  </a:cubicBezTo>
                  <a:lnTo>
                    <a:pt x="29" y="144"/>
                  </a:lnTo>
                  <a:close/>
                  <a:moveTo>
                    <a:pt x="16" y="155"/>
                  </a:moveTo>
                  <a:cubicBezTo>
                    <a:pt x="117" y="155"/>
                    <a:pt x="117" y="155"/>
                    <a:pt x="117" y="155"/>
                  </a:cubicBezTo>
                  <a:cubicBezTo>
                    <a:pt x="117" y="149"/>
                    <a:pt x="117" y="149"/>
                    <a:pt x="117" y="149"/>
                  </a:cubicBezTo>
                  <a:cubicBezTo>
                    <a:pt x="109" y="149"/>
                    <a:pt x="109" y="149"/>
                    <a:pt x="109" y="149"/>
                  </a:cubicBezTo>
                  <a:cubicBezTo>
                    <a:pt x="24" y="149"/>
                    <a:pt x="24" y="149"/>
                    <a:pt x="24" y="149"/>
                  </a:cubicBezTo>
                  <a:cubicBezTo>
                    <a:pt x="16" y="149"/>
                    <a:pt x="16" y="149"/>
                    <a:pt x="16" y="149"/>
                  </a:cubicBezTo>
                  <a:lnTo>
                    <a:pt x="16"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BDA1075A-AB8F-4DA0-801B-A3E045E10EAE}"/>
              </a:ext>
            </a:extLst>
          </p:cNvPr>
          <p:cNvGrpSpPr/>
          <p:nvPr/>
        </p:nvGrpSpPr>
        <p:grpSpPr>
          <a:xfrm>
            <a:off x="3551812" y="3162751"/>
            <a:ext cx="1056810" cy="1054152"/>
            <a:chOff x="4890020" y="2129853"/>
            <a:chExt cx="793996" cy="793996"/>
          </a:xfrm>
        </p:grpSpPr>
        <p:sp>
          <p:nvSpPr>
            <p:cNvPr id="20" name="Oval 19">
              <a:extLst>
                <a:ext uri="{FF2B5EF4-FFF2-40B4-BE49-F238E27FC236}">
                  <a16:creationId xmlns:a16="http://schemas.microsoft.com/office/drawing/2014/main" id="{50333C9D-2974-4E24-9399-0854ECE96766}"/>
                </a:ext>
              </a:extLst>
            </p:cNvPr>
            <p:cNvSpPr/>
            <p:nvPr/>
          </p:nvSpPr>
          <p:spPr>
            <a:xfrm>
              <a:off x="4890020" y="2129853"/>
              <a:ext cx="793996" cy="793996"/>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32" name="Freeform 1330">
              <a:extLst>
                <a:ext uri="{FF2B5EF4-FFF2-40B4-BE49-F238E27FC236}">
                  <a16:creationId xmlns:a16="http://schemas.microsoft.com/office/drawing/2014/main" id="{DDB1401D-9A6C-4F27-B813-FF55A9DF4FD4}"/>
                </a:ext>
              </a:extLst>
            </p:cNvPr>
            <p:cNvSpPr>
              <a:spLocks noEditPoints="1"/>
            </p:cNvSpPr>
            <p:nvPr/>
          </p:nvSpPr>
          <p:spPr bwMode="auto">
            <a:xfrm>
              <a:off x="5049083" y="2299701"/>
              <a:ext cx="451323" cy="453946"/>
            </a:xfrm>
            <a:custGeom>
              <a:avLst/>
              <a:gdLst>
                <a:gd name="T0" fmla="*/ 122 w 160"/>
                <a:gd name="T1" fmla="*/ 78 h 160"/>
                <a:gd name="T2" fmla="*/ 63 w 160"/>
                <a:gd name="T3" fmla="*/ 38 h 160"/>
                <a:gd name="T4" fmla="*/ 60 w 160"/>
                <a:gd name="T5" fmla="*/ 38 h 160"/>
                <a:gd name="T6" fmla="*/ 59 w 160"/>
                <a:gd name="T7" fmla="*/ 40 h 160"/>
                <a:gd name="T8" fmla="*/ 59 w 160"/>
                <a:gd name="T9" fmla="*/ 120 h 160"/>
                <a:gd name="T10" fmla="*/ 60 w 160"/>
                <a:gd name="T11" fmla="*/ 122 h 160"/>
                <a:gd name="T12" fmla="*/ 61 w 160"/>
                <a:gd name="T13" fmla="*/ 123 h 160"/>
                <a:gd name="T14" fmla="*/ 63 w 160"/>
                <a:gd name="T15" fmla="*/ 122 h 160"/>
                <a:gd name="T16" fmla="*/ 122 w 160"/>
                <a:gd name="T17" fmla="*/ 82 h 160"/>
                <a:gd name="T18" fmla="*/ 123 w 160"/>
                <a:gd name="T19" fmla="*/ 80 h 160"/>
                <a:gd name="T20" fmla="*/ 122 w 160"/>
                <a:gd name="T21" fmla="*/ 78 h 160"/>
                <a:gd name="T22" fmla="*/ 64 w 160"/>
                <a:gd name="T23" fmla="*/ 115 h 160"/>
                <a:gd name="T24" fmla="*/ 64 w 160"/>
                <a:gd name="T25" fmla="*/ 45 h 160"/>
                <a:gd name="T26" fmla="*/ 115 w 160"/>
                <a:gd name="T27" fmla="*/ 80 h 160"/>
                <a:gd name="T28" fmla="*/ 64 w 160"/>
                <a:gd name="T29" fmla="*/ 115 h 160"/>
                <a:gd name="T30" fmla="*/ 80 w 160"/>
                <a:gd name="T31" fmla="*/ 0 h 160"/>
                <a:gd name="T32" fmla="*/ 0 w 160"/>
                <a:gd name="T33" fmla="*/ 80 h 160"/>
                <a:gd name="T34" fmla="*/ 80 w 160"/>
                <a:gd name="T35" fmla="*/ 160 h 160"/>
                <a:gd name="T36" fmla="*/ 160 w 160"/>
                <a:gd name="T37" fmla="*/ 80 h 160"/>
                <a:gd name="T38" fmla="*/ 80 w 160"/>
                <a:gd name="T39" fmla="*/ 0 h 160"/>
                <a:gd name="T40" fmla="*/ 80 w 160"/>
                <a:gd name="T41" fmla="*/ 155 h 160"/>
                <a:gd name="T42" fmla="*/ 5 w 160"/>
                <a:gd name="T43" fmla="*/ 80 h 160"/>
                <a:gd name="T44" fmla="*/ 80 w 160"/>
                <a:gd name="T45" fmla="*/ 5 h 160"/>
                <a:gd name="T46" fmla="*/ 155 w 160"/>
                <a:gd name="T47" fmla="*/ 80 h 160"/>
                <a:gd name="T48" fmla="*/ 80 w 160"/>
                <a:gd name="T4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22" y="78"/>
                  </a:moveTo>
                  <a:cubicBezTo>
                    <a:pt x="63" y="38"/>
                    <a:pt x="63" y="38"/>
                    <a:pt x="63" y="38"/>
                  </a:cubicBezTo>
                  <a:cubicBezTo>
                    <a:pt x="62" y="37"/>
                    <a:pt x="61" y="37"/>
                    <a:pt x="60" y="38"/>
                  </a:cubicBezTo>
                  <a:cubicBezTo>
                    <a:pt x="59" y="38"/>
                    <a:pt x="59" y="39"/>
                    <a:pt x="59" y="40"/>
                  </a:cubicBezTo>
                  <a:cubicBezTo>
                    <a:pt x="59" y="120"/>
                    <a:pt x="59" y="120"/>
                    <a:pt x="59" y="120"/>
                  </a:cubicBezTo>
                  <a:cubicBezTo>
                    <a:pt x="59" y="121"/>
                    <a:pt x="59" y="122"/>
                    <a:pt x="60" y="122"/>
                  </a:cubicBezTo>
                  <a:cubicBezTo>
                    <a:pt x="60" y="123"/>
                    <a:pt x="61" y="123"/>
                    <a:pt x="61" y="123"/>
                  </a:cubicBezTo>
                  <a:cubicBezTo>
                    <a:pt x="62" y="123"/>
                    <a:pt x="62" y="123"/>
                    <a:pt x="63" y="122"/>
                  </a:cubicBezTo>
                  <a:cubicBezTo>
                    <a:pt x="122" y="82"/>
                    <a:pt x="122" y="82"/>
                    <a:pt x="122" y="82"/>
                  </a:cubicBezTo>
                  <a:cubicBezTo>
                    <a:pt x="122" y="82"/>
                    <a:pt x="123" y="81"/>
                    <a:pt x="123" y="80"/>
                  </a:cubicBezTo>
                  <a:cubicBezTo>
                    <a:pt x="123" y="79"/>
                    <a:pt x="122" y="78"/>
                    <a:pt x="122" y="78"/>
                  </a:cubicBezTo>
                  <a:close/>
                  <a:moveTo>
                    <a:pt x="64" y="115"/>
                  </a:moveTo>
                  <a:cubicBezTo>
                    <a:pt x="64" y="45"/>
                    <a:pt x="64" y="45"/>
                    <a:pt x="64" y="45"/>
                  </a:cubicBezTo>
                  <a:cubicBezTo>
                    <a:pt x="115" y="80"/>
                    <a:pt x="115" y="80"/>
                    <a:pt x="115" y="80"/>
                  </a:cubicBezTo>
                  <a:lnTo>
                    <a:pt x="64" y="115"/>
                  </a:lnTo>
                  <a:close/>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55"/>
                  </a:moveTo>
                  <a:cubicBezTo>
                    <a:pt x="39" y="155"/>
                    <a:pt x="5" y="121"/>
                    <a:pt x="5" y="80"/>
                  </a:cubicBezTo>
                  <a:cubicBezTo>
                    <a:pt x="5" y="39"/>
                    <a:pt x="39" y="5"/>
                    <a:pt x="80" y="5"/>
                  </a:cubicBezTo>
                  <a:cubicBezTo>
                    <a:pt x="121" y="5"/>
                    <a:pt x="155" y="39"/>
                    <a:pt x="155" y="80"/>
                  </a:cubicBezTo>
                  <a:cubicBezTo>
                    <a:pt x="155" y="121"/>
                    <a:pt x="121" y="155"/>
                    <a:pt x="80" y="1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706278EB-B008-4BD4-A7F5-CF72F43B5045}"/>
              </a:ext>
            </a:extLst>
          </p:cNvPr>
          <p:cNvGrpSpPr/>
          <p:nvPr/>
        </p:nvGrpSpPr>
        <p:grpSpPr>
          <a:xfrm>
            <a:off x="5567595" y="3162751"/>
            <a:ext cx="1056810" cy="1054152"/>
            <a:chOff x="4890020" y="4230323"/>
            <a:chExt cx="793996" cy="793996"/>
          </a:xfrm>
        </p:grpSpPr>
        <p:sp>
          <p:nvSpPr>
            <p:cNvPr id="24" name="Oval 23">
              <a:extLst>
                <a:ext uri="{FF2B5EF4-FFF2-40B4-BE49-F238E27FC236}">
                  <a16:creationId xmlns:a16="http://schemas.microsoft.com/office/drawing/2014/main" id="{0948A059-3A22-461A-9BF8-BFFE5918B9CC}"/>
                </a:ext>
              </a:extLst>
            </p:cNvPr>
            <p:cNvSpPr/>
            <p:nvPr/>
          </p:nvSpPr>
          <p:spPr>
            <a:xfrm>
              <a:off x="4890020" y="4230323"/>
              <a:ext cx="793996" cy="793996"/>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34" name="Freeform 1296">
              <a:extLst>
                <a:ext uri="{FF2B5EF4-FFF2-40B4-BE49-F238E27FC236}">
                  <a16:creationId xmlns:a16="http://schemas.microsoft.com/office/drawing/2014/main" id="{2FFEE485-6013-44C6-A1DD-D26925F9F535}"/>
                </a:ext>
              </a:extLst>
            </p:cNvPr>
            <p:cNvSpPr>
              <a:spLocks noEditPoints="1"/>
            </p:cNvSpPr>
            <p:nvPr/>
          </p:nvSpPr>
          <p:spPr bwMode="auto">
            <a:xfrm>
              <a:off x="5061356" y="4429357"/>
              <a:ext cx="451323" cy="443450"/>
            </a:xfrm>
            <a:custGeom>
              <a:avLst/>
              <a:gdLst>
                <a:gd name="T0" fmla="*/ 159 w 160"/>
                <a:gd name="T1" fmla="*/ 1 h 156"/>
                <a:gd name="T2" fmla="*/ 156 w 160"/>
                <a:gd name="T3" fmla="*/ 0 h 156"/>
                <a:gd name="T4" fmla="*/ 2 w 160"/>
                <a:gd name="T5" fmla="*/ 71 h 156"/>
                <a:gd name="T6" fmla="*/ 0 w 160"/>
                <a:gd name="T7" fmla="*/ 74 h 156"/>
                <a:gd name="T8" fmla="*/ 3 w 160"/>
                <a:gd name="T9" fmla="*/ 77 h 156"/>
                <a:gd name="T10" fmla="*/ 72 w 160"/>
                <a:gd name="T11" fmla="*/ 88 h 156"/>
                <a:gd name="T12" fmla="*/ 79 w 160"/>
                <a:gd name="T13" fmla="*/ 153 h 156"/>
                <a:gd name="T14" fmla="*/ 82 w 160"/>
                <a:gd name="T15" fmla="*/ 156 h 156"/>
                <a:gd name="T16" fmla="*/ 83 w 160"/>
                <a:gd name="T17" fmla="*/ 156 h 156"/>
                <a:gd name="T18" fmla="*/ 85 w 160"/>
                <a:gd name="T19" fmla="*/ 154 h 156"/>
                <a:gd name="T20" fmla="*/ 160 w 160"/>
                <a:gd name="T21" fmla="*/ 4 h 156"/>
                <a:gd name="T22" fmla="*/ 159 w 160"/>
                <a:gd name="T23" fmla="*/ 1 h 156"/>
                <a:gd name="T24" fmla="*/ 84 w 160"/>
                <a:gd name="T25" fmla="*/ 142 h 156"/>
                <a:gd name="T26" fmla="*/ 77 w 160"/>
                <a:gd name="T27" fmla="*/ 85 h 156"/>
                <a:gd name="T28" fmla="*/ 75 w 160"/>
                <a:gd name="T29" fmla="*/ 83 h 156"/>
                <a:gd name="T30" fmla="*/ 14 w 160"/>
                <a:gd name="T31" fmla="*/ 72 h 156"/>
                <a:gd name="T32" fmla="*/ 150 w 160"/>
                <a:gd name="T33" fmla="*/ 10 h 156"/>
                <a:gd name="T34" fmla="*/ 84 w 160"/>
                <a:gd name="T3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56">
                  <a:moveTo>
                    <a:pt x="159" y="1"/>
                  </a:moveTo>
                  <a:cubicBezTo>
                    <a:pt x="158" y="0"/>
                    <a:pt x="157" y="0"/>
                    <a:pt x="156" y="0"/>
                  </a:cubicBezTo>
                  <a:cubicBezTo>
                    <a:pt x="2" y="71"/>
                    <a:pt x="2" y="71"/>
                    <a:pt x="2" y="71"/>
                  </a:cubicBezTo>
                  <a:cubicBezTo>
                    <a:pt x="1" y="71"/>
                    <a:pt x="0" y="73"/>
                    <a:pt x="0" y="74"/>
                  </a:cubicBezTo>
                  <a:cubicBezTo>
                    <a:pt x="0" y="75"/>
                    <a:pt x="1" y="77"/>
                    <a:pt x="3" y="77"/>
                  </a:cubicBezTo>
                  <a:cubicBezTo>
                    <a:pt x="72" y="88"/>
                    <a:pt x="72" y="88"/>
                    <a:pt x="72" y="88"/>
                  </a:cubicBezTo>
                  <a:cubicBezTo>
                    <a:pt x="79" y="153"/>
                    <a:pt x="79" y="153"/>
                    <a:pt x="79" y="153"/>
                  </a:cubicBezTo>
                  <a:cubicBezTo>
                    <a:pt x="80" y="155"/>
                    <a:pt x="81" y="156"/>
                    <a:pt x="82" y="156"/>
                  </a:cubicBezTo>
                  <a:cubicBezTo>
                    <a:pt x="82" y="156"/>
                    <a:pt x="82" y="156"/>
                    <a:pt x="83" y="156"/>
                  </a:cubicBezTo>
                  <a:cubicBezTo>
                    <a:pt x="84" y="156"/>
                    <a:pt x="85" y="156"/>
                    <a:pt x="85" y="154"/>
                  </a:cubicBezTo>
                  <a:cubicBezTo>
                    <a:pt x="160" y="4"/>
                    <a:pt x="160" y="4"/>
                    <a:pt x="160" y="4"/>
                  </a:cubicBezTo>
                  <a:cubicBezTo>
                    <a:pt x="160" y="3"/>
                    <a:pt x="160" y="2"/>
                    <a:pt x="159" y="1"/>
                  </a:cubicBezTo>
                  <a:close/>
                  <a:moveTo>
                    <a:pt x="84" y="142"/>
                  </a:moveTo>
                  <a:cubicBezTo>
                    <a:pt x="77" y="85"/>
                    <a:pt x="77" y="85"/>
                    <a:pt x="77" y="85"/>
                  </a:cubicBezTo>
                  <a:cubicBezTo>
                    <a:pt x="77" y="84"/>
                    <a:pt x="76" y="83"/>
                    <a:pt x="75" y="83"/>
                  </a:cubicBezTo>
                  <a:cubicBezTo>
                    <a:pt x="14" y="72"/>
                    <a:pt x="14" y="72"/>
                    <a:pt x="14" y="72"/>
                  </a:cubicBezTo>
                  <a:cubicBezTo>
                    <a:pt x="150" y="10"/>
                    <a:pt x="150" y="10"/>
                    <a:pt x="150" y="10"/>
                  </a:cubicBezTo>
                  <a:lnTo>
                    <a:pt x="8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5270CF60-EDA8-4F6C-8603-1801D8767FD3}"/>
              </a:ext>
            </a:extLst>
          </p:cNvPr>
          <p:cNvGrpSpPr/>
          <p:nvPr/>
        </p:nvGrpSpPr>
        <p:grpSpPr>
          <a:xfrm>
            <a:off x="7583378" y="3162751"/>
            <a:ext cx="1056810" cy="1054152"/>
            <a:chOff x="4890020" y="3172269"/>
            <a:chExt cx="793996" cy="793996"/>
          </a:xfrm>
        </p:grpSpPr>
        <p:sp>
          <p:nvSpPr>
            <p:cNvPr id="22" name="Oval 21">
              <a:extLst>
                <a:ext uri="{FF2B5EF4-FFF2-40B4-BE49-F238E27FC236}">
                  <a16:creationId xmlns:a16="http://schemas.microsoft.com/office/drawing/2014/main" id="{37DDDEA7-2034-45FF-AF94-814CC933A91B}"/>
                </a:ext>
              </a:extLst>
            </p:cNvPr>
            <p:cNvSpPr/>
            <p:nvPr/>
          </p:nvSpPr>
          <p:spPr>
            <a:xfrm>
              <a:off x="4890020" y="3172269"/>
              <a:ext cx="793996" cy="793996"/>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a:solidFill>
                  <a:schemeClr val="tx1"/>
                </a:solidFill>
              </a:endParaRPr>
            </a:p>
          </p:txBody>
        </p:sp>
        <p:sp>
          <p:nvSpPr>
            <p:cNvPr id="36" name="Freeform 1323">
              <a:extLst>
                <a:ext uri="{FF2B5EF4-FFF2-40B4-BE49-F238E27FC236}">
                  <a16:creationId xmlns:a16="http://schemas.microsoft.com/office/drawing/2014/main" id="{A10DFAD7-5B1F-45E3-A38E-9BB6C6874D86}"/>
                </a:ext>
              </a:extLst>
            </p:cNvPr>
            <p:cNvSpPr>
              <a:spLocks noEditPoints="1"/>
            </p:cNvSpPr>
            <p:nvPr/>
          </p:nvSpPr>
          <p:spPr bwMode="auto">
            <a:xfrm>
              <a:off x="5061355" y="3384145"/>
              <a:ext cx="451323" cy="360795"/>
            </a:xfrm>
            <a:custGeom>
              <a:avLst/>
              <a:gdLst>
                <a:gd name="T0" fmla="*/ 157 w 160"/>
                <a:gd name="T1" fmla="*/ 0 h 127"/>
                <a:gd name="T2" fmla="*/ 3 w 160"/>
                <a:gd name="T3" fmla="*/ 0 h 127"/>
                <a:gd name="T4" fmla="*/ 0 w 160"/>
                <a:gd name="T5" fmla="*/ 3 h 127"/>
                <a:gd name="T6" fmla="*/ 0 w 160"/>
                <a:gd name="T7" fmla="*/ 124 h 127"/>
                <a:gd name="T8" fmla="*/ 3 w 160"/>
                <a:gd name="T9" fmla="*/ 127 h 127"/>
                <a:gd name="T10" fmla="*/ 157 w 160"/>
                <a:gd name="T11" fmla="*/ 127 h 127"/>
                <a:gd name="T12" fmla="*/ 160 w 160"/>
                <a:gd name="T13" fmla="*/ 124 h 127"/>
                <a:gd name="T14" fmla="*/ 160 w 160"/>
                <a:gd name="T15" fmla="*/ 3 h 127"/>
                <a:gd name="T16" fmla="*/ 157 w 160"/>
                <a:gd name="T17" fmla="*/ 0 h 127"/>
                <a:gd name="T18" fmla="*/ 154 w 160"/>
                <a:gd name="T19" fmla="*/ 121 h 127"/>
                <a:gd name="T20" fmla="*/ 6 w 160"/>
                <a:gd name="T21" fmla="*/ 121 h 127"/>
                <a:gd name="T22" fmla="*/ 6 w 160"/>
                <a:gd name="T23" fmla="*/ 6 h 127"/>
                <a:gd name="T24" fmla="*/ 154 w 160"/>
                <a:gd name="T25" fmla="*/ 6 h 127"/>
                <a:gd name="T26" fmla="*/ 154 w 160"/>
                <a:gd name="T27" fmla="*/ 121 h 127"/>
                <a:gd name="T28" fmla="*/ 44 w 160"/>
                <a:gd name="T29" fmla="*/ 61 h 127"/>
                <a:gd name="T30" fmla="*/ 60 w 160"/>
                <a:gd name="T31" fmla="*/ 46 h 127"/>
                <a:gd name="T32" fmla="*/ 44 w 160"/>
                <a:gd name="T33" fmla="*/ 30 h 127"/>
                <a:gd name="T34" fmla="*/ 29 w 160"/>
                <a:gd name="T35" fmla="*/ 46 h 127"/>
                <a:gd name="T36" fmla="*/ 44 w 160"/>
                <a:gd name="T37" fmla="*/ 61 h 127"/>
                <a:gd name="T38" fmla="*/ 44 w 160"/>
                <a:gd name="T39" fmla="*/ 36 h 127"/>
                <a:gd name="T40" fmla="*/ 54 w 160"/>
                <a:gd name="T41" fmla="*/ 46 h 127"/>
                <a:gd name="T42" fmla="*/ 44 w 160"/>
                <a:gd name="T43" fmla="*/ 56 h 127"/>
                <a:gd name="T44" fmla="*/ 34 w 160"/>
                <a:gd name="T45" fmla="*/ 46 h 127"/>
                <a:gd name="T46" fmla="*/ 44 w 160"/>
                <a:gd name="T47" fmla="*/ 36 h 127"/>
                <a:gd name="T48" fmla="*/ 17 w 160"/>
                <a:gd name="T49" fmla="*/ 109 h 127"/>
                <a:gd name="T50" fmla="*/ 17 w 160"/>
                <a:gd name="T51" fmla="*/ 106 h 127"/>
                <a:gd name="T52" fmla="*/ 64 w 160"/>
                <a:gd name="T53" fmla="*/ 64 h 127"/>
                <a:gd name="T54" fmla="*/ 68 w 160"/>
                <a:gd name="T55" fmla="*/ 64 h 127"/>
                <a:gd name="T56" fmla="*/ 81 w 160"/>
                <a:gd name="T57" fmla="*/ 77 h 127"/>
                <a:gd name="T58" fmla="*/ 108 w 160"/>
                <a:gd name="T59" fmla="*/ 48 h 127"/>
                <a:gd name="T60" fmla="*/ 110 w 160"/>
                <a:gd name="T61" fmla="*/ 47 h 127"/>
                <a:gd name="T62" fmla="*/ 112 w 160"/>
                <a:gd name="T63" fmla="*/ 48 h 127"/>
                <a:gd name="T64" fmla="*/ 145 w 160"/>
                <a:gd name="T65" fmla="*/ 78 h 127"/>
                <a:gd name="T66" fmla="*/ 145 w 160"/>
                <a:gd name="T67" fmla="*/ 82 h 127"/>
                <a:gd name="T68" fmla="*/ 142 w 160"/>
                <a:gd name="T69" fmla="*/ 82 h 127"/>
                <a:gd name="T70" fmla="*/ 111 w 160"/>
                <a:gd name="T71" fmla="*/ 54 h 127"/>
                <a:gd name="T72" fmla="*/ 85 w 160"/>
                <a:gd name="T73" fmla="*/ 81 h 127"/>
                <a:gd name="T74" fmla="*/ 98 w 160"/>
                <a:gd name="T75" fmla="*/ 95 h 127"/>
                <a:gd name="T76" fmla="*/ 98 w 160"/>
                <a:gd name="T77" fmla="*/ 98 h 127"/>
                <a:gd name="T78" fmla="*/ 95 w 160"/>
                <a:gd name="T79" fmla="*/ 98 h 127"/>
                <a:gd name="T80" fmla="*/ 66 w 160"/>
                <a:gd name="T81" fmla="*/ 70 h 127"/>
                <a:gd name="T82" fmla="*/ 21 w 160"/>
                <a:gd name="T83" fmla="*/ 110 h 127"/>
                <a:gd name="T84" fmla="*/ 19 w 160"/>
                <a:gd name="T85" fmla="*/ 110 h 127"/>
                <a:gd name="T86" fmla="*/ 17 w 160"/>
                <a:gd name="T8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27">
                  <a:moveTo>
                    <a:pt x="157" y="0"/>
                  </a:moveTo>
                  <a:cubicBezTo>
                    <a:pt x="3" y="0"/>
                    <a:pt x="3" y="0"/>
                    <a:pt x="3" y="0"/>
                  </a:cubicBezTo>
                  <a:cubicBezTo>
                    <a:pt x="1" y="0"/>
                    <a:pt x="0" y="1"/>
                    <a:pt x="0" y="3"/>
                  </a:cubicBezTo>
                  <a:cubicBezTo>
                    <a:pt x="0" y="124"/>
                    <a:pt x="0" y="124"/>
                    <a:pt x="0" y="124"/>
                  </a:cubicBezTo>
                  <a:cubicBezTo>
                    <a:pt x="0" y="126"/>
                    <a:pt x="1" y="127"/>
                    <a:pt x="3" y="127"/>
                  </a:cubicBezTo>
                  <a:cubicBezTo>
                    <a:pt x="157" y="127"/>
                    <a:pt x="157" y="127"/>
                    <a:pt x="157" y="127"/>
                  </a:cubicBezTo>
                  <a:cubicBezTo>
                    <a:pt x="159" y="127"/>
                    <a:pt x="160" y="126"/>
                    <a:pt x="160" y="124"/>
                  </a:cubicBezTo>
                  <a:cubicBezTo>
                    <a:pt x="160" y="3"/>
                    <a:pt x="160" y="3"/>
                    <a:pt x="160" y="3"/>
                  </a:cubicBezTo>
                  <a:cubicBezTo>
                    <a:pt x="160" y="1"/>
                    <a:pt x="159" y="0"/>
                    <a:pt x="157" y="0"/>
                  </a:cubicBezTo>
                  <a:close/>
                  <a:moveTo>
                    <a:pt x="154" y="121"/>
                  </a:moveTo>
                  <a:cubicBezTo>
                    <a:pt x="6" y="121"/>
                    <a:pt x="6" y="121"/>
                    <a:pt x="6" y="121"/>
                  </a:cubicBezTo>
                  <a:cubicBezTo>
                    <a:pt x="6" y="6"/>
                    <a:pt x="6" y="6"/>
                    <a:pt x="6" y="6"/>
                  </a:cubicBezTo>
                  <a:cubicBezTo>
                    <a:pt x="154" y="6"/>
                    <a:pt x="154" y="6"/>
                    <a:pt x="154" y="6"/>
                  </a:cubicBezTo>
                  <a:lnTo>
                    <a:pt x="154" y="121"/>
                  </a:lnTo>
                  <a:close/>
                  <a:moveTo>
                    <a:pt x="44" y="61"/>
                  </a:moveTo>
                  <a:cubicBezTo>
                    <a:pt x="53" y="61"/>
                    <a:pt x="60" y="54"/>
                    <a:pt x="60" y="46"/>
                  </a:cubicBezTo>
                  <a:cubicBezTo>
                    <a:pt x="60" y="37"/>
                    <a:pt x="53" y="30"/>
                    <a:pt x="44" y="30"/>
                  </a:cubicBezTo>
                  <a:cubicBezTo>
                    <a:pt x="36" y="30"/>
                    <a:pt x="29" y="37"/>
                    <a:pt x="29" y="46"/>
                  </a:cubicBezTo>
                  <a:cubicBezTo>
                    <a:pt x="29" y="54"/>
                    <a:pt x="36" y="61"/>
                    <a:pt x="44" y="61"/>
                  </a:cubicBezTo>
                  <a:close/>
                  <a:moveTo>
                    <a:pt x="44" y="36"/>
                  </a:moveTo>
                  <a:cubicBezTo>
                    <a:pt x="50" y="36"/>
                    <a:pt x="54" y="40"/>
                    <a:pt x="54" y="46"/>
                  </a:cubicBezTo>
                  <a:cubicBezTo>
                    <a:pt x="54" y="51"/>
                    <a:pt x="50" y="56"/>
                    <a:pt x="44" y="56"/>
                  </a:cubicBezTo>
                  <a:cubicBezTo>
                    <a:pt x="39" y="56"/>
                    <a:pt x="34" y="51"/>
                    <a:pt x="34" y="46"/>
                  </a:cubicBezTo>
                  <a:cubicBezTo>
                    <a:pt x="34" y="40"/>
                    <a:pt x="39" y="36"/>
                    <a:pt x="44" y="36"/>
                  </a:cubicBezTo>
                  <a:close/>
                  <a:moveTo>
                    <a:pt x="17" y="109"/>
                  </a:moveTo>
                  <a:cubicBezTo>
                    <a:pt x="16" y="108"/>
                    <a:pt x="16" y="107"/>
                    <a:pt x="17" y="106"/>
                  </a:cubicBezTo>
                  <a:cubicBezTo>
                    <a:pt x="64" y="64"/>
                    <a:pt x="64" y="64"/>
                    <a:pt x="64" y="64"/>
                  </a:cubicBezTo>
                  <a:cubicBezTo>
                    <a:pt x="66" y="63"/>
                    <a:pt x="67" y="63"/>
                    <a:pt x="68" y="64"/>
                  </a:cubicBezTo>
                  <a:cubicBezTo>
                    <a:pt x="81" y="77"/>
                    <a:pt x="81" y="77"/>
                    <a:pt x="81" y="77"/>
                  </a:cubicBezTo>
                  <a:cubicBezTo>
                    <a:pt x="108" y="48"/>
                    <a:pt x="108" y="48"/>
                    <a:pt x="108" y="48"/>
                  </a:cubicBezTo>
                  <a:cubicBezTo>
                    <a:pt x="109" y="47"/>
                    <a:pt x="109" y="47"/>
                    <a:pt x="110" y="47"/>
                  </a:cubicBezTo>
                  <a:cubicBezTo>
                    <a:pt x="111" y="47"/>
                    <a:pt x="112" y="47"/>
                    <a:pt x="112" y="48"/>
                  </a:cubicBezTo>
                  <a:cubicBezTo>
                    <a:pt x="145" y="78"/>
                    <a:pt x="145" y="78"/>
                    <a:pt x="145" y="78"/>
                  </a:cubicBezTo>
                  <a:cubicBezTo>
                    <a:pt x="146" y="79"/>
                    <a:pt x="147" y="81"/>
                    <a:pt x="145" y="82"/>
                  </a:cubicBezTo>
                  <a:cubicBezTo>
                    <a:pt x="144" y="83"/>
                    <a:pt x="143" y="83"/>
                    <a:pt x="142" y="82"/>
                  </a:cubicBezTo>
                  <a:cubicBezTo>
                    <a:pt x="111" y="54"/>
                    <a:pt x="111" y="54"/>
                    <a:pt x="111" y="54"/>
                  </a:cubicBezTo>
                  <a:cubicBezTo>
                    <a:pt x="85" y="81"/>
                    <a:pt x="85" y="81"/>
                    <a:pt x="85" y="81"/>
                  </a:cubicBezTo>
                  <a:cubicBezTo>
                    <a:pt x="98" y="95"/>
                    <a:pt x="98" y="95"/>
                    <a:pt x="98" y="95"/>
                  </a:cubicBezTo>
                  <a:cubicBezTo>
                    <a:pt x="100" y="96"/>
                    <a:pt x="100" y="97"/>
                    <a:pt x="98" y="98"/>
                  </a:cubicBezTo>
                  <a:cubicBezTo>
                    <a:pt x="97" y="100"/>
                    <a:pt x="96" y="100"/>
                    <a:pt x="95" y="98"/>
                  </a:cubicBezTo>
                  <a:cubicBezTo>
                    <a:pt x="66" y="70"/>
                    <a:pt x="66" y="70"/>
                    <a:pt x="66" y="70"/>
                  </a:cubicBezTo>
                  <a:cubicBezTo>
                    <a:pt x="21" y="110"/>
                    <a:pt x="21" y="110"/>
                    <a:pt x="21" y="110"/>
                  </a:cubicBezTo>
                  <a:cubicBezTo>
                    <a:pt x="21" y="110"/>
                    <a:pt x="20" y="110"/>
                    <a:pt x="19" y="110"/>
                  </a:cubicBezTo>
                  <a:cubicBezTo>
                    <a:pt x="19" y="110"/>
                    <a:pt x="18" y="110"/>
                    <a:pt x="17" y="1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TextBox 42">
            <a:extLst>
              <a:ext uri="{FF2B5EF4-FFF2-40B4-BE49-F238E27FC236}">
                <a16:creationId xmlns:a16="http://schemas.microsoft.com/office/drawing/2014/main" id="{8EC4A092-637F-4591-B298-E6A0DB71F7A7}"/>
              </a:ext>
            </a:extLst>
          </p:cNvPr>
          <p:cNvSpPr txBox="1"/>
          <p:nvPr/>
        </p:nvSpPr>
        <p:spPr>
          <a:xfrm>
            <a:off x="1104541" y="4455592"/>
            <a:ext cx="1887116" cy="734945"/>
          </a:xfrm>
          <a:prstGeom prst="rect">
            <a:avLst/>
          </a:prstGeom>
          <a:noFill/>
        </p:spPr>
        <p:txBody>
          <a:bodyPr wrap="square">
            <a:spAutoFit/>
          </a:bodyPr>
          <a:lstStyle/>
          <a:p>
            <a:pPr algn="ctr">
              <a:lnSpc>
                <a:spcPct val="120000"/>
              </a:lnSpc>
              <a:spcBef>
                <a:spcPts val="600"/>
              </a:spcBef>
            </a:pPr>
            <a:r>
              <a:rPr lang="en-US" sz="1800" b="1" dirty="0"/>
              <a:t>[ENTER NUMBER] SCREENS</a:t>
            </a:r>
          </a:p>
        </p:txBody>
      </p:sp>
      <p:sp>
        <p:nvSpPr>
          <p:cNvPr id="44" name="TextBox 43">
            <a:extLst>
              <a:ext uri="{FF2B5EF4-FFF2-40B4-BE49-F238E27FC236}">
                <a16:creationId xmlns:a16="http://schemas.microsoft.com/office/drawing/2014/main" id="{5CE557A6-1309-489D-B70D-A64C889FE90A}"/>
              </a:ext>
            </a:extLst>
          </p:cNvPr>
          <p:cNvSpPr txBox="1"/>
          <p:nvPr/>
        </p:nvSpPr>
        <p:spPr>
          <a:xfrm>
            <a:off x="3136659" y="4455592"/>
            <a:ext cx="1887116" cy="1067343"/>
          </a:xfrm>
          <a:prstGeom prst="rect">
            <a:avLst/>
          </a:prstGeom>
          <a:noFill/>
        </p:spPr>
        <p:txBody>
          <a:bodyPr wrap="square">
            <a:spAutoFit/>
          </a:bodyPr>
          <a:lstStyle/>
          <a:p>
            <a:pPr algn="ctr">
              <a:lnSpc>
                <a:spcPct val="120000"/>
              </a:lnSpc>
              <a:spcBef>
                <a:spcPts val="600"/>
              </a:spcBef>
            </a:pPr>
            <a:r>
              <a:rPr lang="en-US" sz="1800" b="1" dirty="0"/>
              <a:t>[ENTER NUMBER] VIDEO IMPRESSIONS</a:t>
            </a:r>
          </a:p>
        </p:txBody>
      </p:sp>
      <p:sp>
        <p:nvSpPr>
          <p:cNvPr id="45" name="TextBox 44">
            <a:extLst>
              <a:ext uri="{FF2B5EF4-FFF2-40B4-BE49-F238E27FC236}">
                <a16:creationId xmlns:a16="http://schemas.microsoft.com/office/drawing/2014/main" id="{C5895257-A306-4769-BC33-F6333780DD2C}"/>
              </a:ext>
            </a:extLst>
          </p:cNvPr>
          <p:cNvSpPr txBox="1"/>
          <p:nvPr/>
        </p:nvSpPr>
        <p:spPr>
          <a:xfrm>
            <a:off x="5152442" y="4455592"/>
            <a:ext cx="1887116" cy="1067343"/>
          </a:xfrm>
          <a:prstGeom prst="rect">
            <a:avLst/>
          </a:prstGeom>
          <a:noFill/>
        </p:spPr>
        <p:txBody>
          <a:bodyPr wrap="square">
            <a:spAutoFit/>
          </a:bodyPr>
          <a:lstStyle/>
          <a:p>
            <a:pPr algn="ctr">
              <a:lnSpc>
                <a:spcPct val="120000"/>
              </a:lnSpc>
              <a:spcBef>
                <a:spcPts val="600"/>
              </a:spcBef>
            </a:pPr>
            <a:r>
              <a:rPr lang="en-US" sz="1800" b="1" dirty="0"/>
              <a:t>[ENTER NUMBER] BANNER IMPRESSIONS</a:t>
            </a:r>
          </a:p>
        </p:txBody>
      </p:sp>
      <p:sp>
        <p:nvSpPr>
          <p:cNvPr id="46" name="TextBox 45">
            <a:extLst>
              <a:ext uri="{FF2B5EF4-FFF2-40B4-BE49-F238E27FC236}">
                <a16:creationId xmlns:a16="http://schemas.microsoft.com/office/drawing/2014/main" id="{4AAB131E-1ACA-465A-AC3D-BFE23C9DA2DA}"/>
              </a:ext>
            </a:extLst>
          </p:cNvPr>
          <p:cNvSpPr txBox="1"/>
          <p:nvPr/>
        </p:nvSpPr>
        <p:spPr>
          <a:xfrm>
            <a:off x="7168225" y="4455591"/>
            <a:ext cx="1887116" cy="1067343"/>
          </a:xfrm>
          <a:prstGeom prst="rect">
            <a:avLst/>
          </a:prstGeom>
          <a:noFill/>
        </p:spPr>
        <p:txBody>
          <a:bodyPr wrap="square">
            <a:spAutoFit/>
          </a:bodyPr>
          <a:lstStyle/>
          <a:p>
            <a:pPr algn="ctr">
              <a:lnSpc>
                <a:spcPct val="120000"/>
              </a:lnSpc>
              <a:spcBef>
                <a:spcPts val="600"/>
              </a:spcBef>
            </a:pPr>
            <a:r>
              <a:rPr lang="en-US" sz="1800" b="1" dirty="0"/>
              <a:t>[ENTER NUMBER] TRIPS PERFORMED</a:t>
            </a:r>
          </a:p>
        </p:txBody>
      </p:sp>
      <p:sp>
        <p:nvSpPr>
          <p:cNvPr id="47" name="TextBox 46">
            <a:extLst>
              <a:ext uri="{FF2B5EF4-FFF2-40B4-BE49-F238E27FC236}">
                <a16:creationId xmlns:a16="http://schemas.microsoft.com/office/drawing/2014/main" id="{086D0BB3-D64F-437F-A7DC-D1931B6BCB72}"/>
              </a:ext>
            </a:extLst>
          </p:cNvPr>
          <p:cNvSpPr txBox="1"/>
          <p:nvPr/>
        </p:nvSpPr>
        <p:spPr>
          <a:xfrm>
            <a:off x="9167671" y="4453094"/>
            <a:ext cx="1887116" cy="1067343"/>
          </a:xfrm>
          <a:prstGeom prst="rect">
            <a:avLst/>
          </a:prstGeom>
          <a:noFill/>
        </p:spPr>
        <p:txBody>
          <a:bodyPr wrap="square">
            <a:spAutoFit/>
          </a:bodyPr>
          <a:lstStyle/>
          <a:p>
            <a:pPr algn="ctr">
              <a:lnSpc>
                <a:spcPct val="120000"/>
              </a:lnSpc>
              <a:spcBef>
                <a:spcPts val="600"/>
              </a:spcBef>
            </a:pPr>
            <a:r>
              <a:rPr lang="en-US" sz="1800" b="1" dirty="0"/>
              <a:t>[ENTER NUMBER] HOURS SPENT IN TAXI</a:t>
            </a:r>
          </a:p>
        </p:txBody>
      </p:sp>
    </p:spTree>
    <p:extLst>
      <p:ext uri="{BB962C8B-B14F-4D97-AF65-F5344CB8AC3E}">
        <p14:creationId xmlns:p14="http://schemas.microsoft.com/office/powerpoint/2010/main" val="180383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a:xfrm>
            <a:off x="608638" y="517585"/>
            <a:ext cx="3932237" cy="1189295"/>
          </a:xfrm>
        </p:spPr>
        <p:txBody>
          <a:bodyPr/>
          <a:lstStyle/>
          <a:p>
            <a:r>
              <a:rPr lang="en-US" dirty="0"/>
              <a:t>DEMOGRAPHICS</a:t>
            </a:r>
          </a:p>
        </p:txBody>
      </p:sp>
      <p:sp>
        <p:nvSpPr>
          <p:cNvPr id="9" name="Text Placeholder 8">
            <a:extLst>
              <a:ext uri="{FF2B5EF4-FFF2-40B4-BE49-F238E27FC236}">
                <a16:creationId xmlns:a16="http://schemas.microsoft.com/office/drawing/2014/main" id="{E78EE2CD-5ED8-47CB-A5DD-D3FDE54DF5CD}"/>
              </a:ext>
            </a:extLst>
          </p:cNvPr>
          <p:cNvSpPr>
            <a:spLocks noGrp="1"/>
          </p:cNvSpPr>
          <p:nvPr>
            <p:ph type="body" sz="half" idx="2"/>
          </p:nvPr>
        </p:nvSpPr>
        <p:spPr>
          <a:xfrm>
            <a:off x="608636" y="2777730"/>
            <a:ext cx="3932237" cy="2499069"/>
          </a:xfrm>
        </p:spPr>
        <p:txBody>
          <a:bodyPr>
            <a:normAutofit/>
          </a:bodyPr>
          <a:lstStyle/>
          <a:p>
            <a:r>
              <a:rPr lang="en-GB" dirty="0"/>
              <a:t>Taxis and ride-hailing cars are peculiar places where it is possible to reach special audience with more buying power. In general 90% of taxi users are willing to pay for comfort, open for new discoveries and value time spent in commuting.</a:t>
            </a:r>
          </a:p>
        </p:txBody>
      </p:sp>
      <p:sp>
        <p:nvSpPr>
          <p:cNvPr id="12" name="Slide Number Placeholder 11">
            <a:extLst>
              <a:ext uri="{FF2B5EF4-FFF2-40B4-BE49-F238E27FC236}">
                <a16:creationId xmlns:a16="http://schemas.microsoft.com/office/drawing/2014/main" id="{DB99AAA1-CDF9-4450-96FC-E7E2C3AACBFE}"/>
              </a:ext>
            </a:extLst>
          </p:cNvPr>
          <p:cNvSpPr>
            <a:spLocks noGrp="1"/>
          </p:cNvSpPr>
          <p:nvPr>
            <p:ph type="sldNum" sz="quarter" idx="12"/>
          </p:nvPr>
        </p:nvSpPr>
        <p:spPr>
          <a:xfrm>
            <a:off x="9125680" y="6356350"/>
            <a:ext cx="2743200" cy="365125"/>
          </a:xfrm>
        </p:spPr>
        <p:txBody>
          <a:bodyPr/>
          <a:lstStyle/>
          <a:p>
            <a:fld id="{8C2E478F-E849-4A8C-AF1F-CBCC78A7CBFA}" type="slidenum">
              <a:rPr lang="en-US" smtClean="0"/>
              <a:pPr/>
              <a:t>11</a:t>
            </a:fld>
            <a:endParaRPr lang="en-US" dirty="0"/>
          </a:p>
        </p:txBody>
      </p:sp>
      <p:sp>
        <p:nvSpPr>
          <p:cNvPr id="7" name="Text Placeholder 8">
            <a:extLst>
              <a:ext uri="{FF2B5EF4-FFF2-40B4-BE49-F238E27FC236}">
                <a16:creationId xmlns:a16="http://schemas.microsoft.com/office/drawing/2014/main" id="{FBE9D033-6586-46D3-A475-DBDF8CA4D4EB}"/>
              </a:ext>
            </a:extLst>
          </p:cNvPr>
          <p:cNvSpPr txBox="1">
            <a:spLocks/>
          </p:cNvSpPr>
          <p:nvPr/>
        </p:nvSpPr>
        <p:spPr>
          <a:xfrm>
            <a:off x="608635" y="2065218"/>
            <a:ext cx="3932237" cy="712512"/>
          </a:xfrm>
          <a:prstGeom prst="rect">
            <a:avLst/>
          </a:prstGeom>
        </p:spPr>
        <p:txBody>
          <a:bodyPr vert="horz" lIns="0" tIns="45720" rIns="0" bIns="45720" rtlCol="0">
            <a:normAutofit/>
          </a:bodyPr>
          <a:lstStyle>
            <a:lvl1pPr marL="0" indent="0" algn="just" defTabSz="914400" rtl="0" eaLnBrk="1" latinLnBrk="0" hangingPunct="1">
              <a:lnSpc>
                <a:spcPct val="100000"/>
              </a:lnSpc>
              <a:spcBef>
                <a:spcPts val="24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600" b="1" dirty="0">
                <a:latin typeface="Montserrat SemiBold"/>
                <a:ea typeface="Open Sans" charset="0"/>
                <a:cs typeface="Open Sans" charset="0"/>
              </a:rPr>
              <a:t>T</a:t>
            </a:r>
            <a:r>
              <a:rPr lang="en-US" sz="1600" b="1" dirty="0">
                <a:latin typeface="Montserrat SemiBold"/>
                <a:ea typeface="Open Sans" charset="0"/>
                <a:cs typeface="Open Sans" charset="0"/>
              </a:rPr>
              <a:t>AXI USER DEMOGRAPHICS</a:t>
            </a:r>
          </a:p>
        </p:txBody>
      </p:sp>
      <p:graphicFrame>
        <p:nvGraphicFramePr>
          <p:cNvPr id="4" name="Diagram 3">
            <a:extLst>
              <a:ext uri="{FF2B5EF4-FFF2-40B4-BE49-F238E27FC236}">
                <a16:creationId xmlns:a16="http://schemas.microsoft.com/office/drawing/2014/main" id="{48DF2CC2-6D57-4ABF-9E07-585561DBC9DA}"/>
              </a:ext>
            </a:extLst>
          </p:cNvPr>
          <p:cNvGraphicFramePr/>
          <p:nvPr>
            <p:extLst>
              <p:ext uri="{D42A27DB-BD31-4B8C-83A1-F6EECF244321}">
                <p14:modId xmlns:p14="http://schemas.microsoft.com/office/powerpoint/2010/main" val="1810880505"/>
              </p:ext>
            </p:extLst>
          </p:nvPr>
        </p:nvGraphicFramePr>
        <p:xfrm>
          <a:off x="6523360" y="1482945"/>
          <a:ext cx="4359597" cy="3526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D059CA4-FBDB-4085-B780-39FCA1FFAAFC}"/>
              </a:ext>
            </a:extLst>
          </p:cNvPr>
          <p:cNvSpPr txBox="1"/>
          <p:nvPr/>
        </p:nvSpPr>
        <p:spPr>
          <a:xfrm>
            <a:off x="7372379" y="816157"/>
            <a:ext cx="2661557" cy="592150"/>
          </a:xfrm>
          <a:prstGeom prst="rect">
            <a:avLst/>
          </a:prstGeom>
          <a:noFill/>
        </p:spPr>
        <p:txBody>
          <a:bodyPr wrap="square">
            <a:spAutoFit/>
          </a:bodyPr>
          <a:lstStyle/>
          <a:p>
            <a:pPr algn="ctr">
              <a:lnSpc>
                <a:spcPct val="120000"/>
              </a:lnSpc>
              <a:spcBef>
                <a:spcPts val="600"/>
              </a:spcBef>
            </a:pPr>
            <a:r>
              <a:rPr lang="en-GB" sz="1400" dirty="0"/>
              <a:t>Clients are predominantly from ABC1 demographics</a:t>
            </a:r>
            <a:endParaRPr lang="en-US" sz="1400" dirty="0"/>
          </a:p>
        </p:txBody>
      </p:sp>
      <p:sp>
        <p:nvSpPr>
          <p:cNvPr id="11" name="TextBox 10">
            <a:extLst>
              <a:ext uri="{FF2B5EF4-FFF2-40B4-BE49-F238E27FC236}">
                <a16:creationId xmlns:a16="http://schemas.microsoft.com/office/drawing/2014/main" id="{9E4E706E-B060-4508-8755-7E6579CFC95B}"/>
              </a:ext>
            </a:extLst>
          </p:cNvPr>
          <p:cNvSpPr txBox="1"/>
          <p:nvPr/>
        </p:nvSpPr>
        <p:spPr>
          <a:xfrm>
            <a:off x="5538981" y="4388524"/>
            <a:ext cx="1663180" cy="1109214"/>
          </a:xfrm>
          <a:prstGeom prst="rect">
            <a:avLst/>
          </a:prstGeom>
          <a:noFill/>
        </p:spPr>
        <p:txBody>
          <a:bodyPr wrap="square">
            <a:spAutoFit/>
          </a:bodyPr>
          <a:lstStyle/>
          <a:p>
            <a:pPr algn="ctr">
              <a:lnSpc>
                <a:spcPct val="120000"/>
              </a:lnSpc>
              <a:spcBef>
                <a:spcPts val="600"/>
              </a:spcBef>
            </a:pPr>
            <a:r>
              <a:rPr lang="en-GB" sz="1400" dirty="0"/>
              <a:t>Best shoppers, willing to pay for attraction and entertainment</a:t>
            </a:r>
          </a:p>
        </p:txBody>
      </p:sp>
      <p:sp>
        <p:nvSpPr>
          <p:cNvPr id="13" name="TextBox 12">
            <a:extLst>
              <a:ext uri="{FF2B5EF4-FFF2-40B4-BE49-F238E27FC236}">
                <a16:creationId xmlns:a16="http://schemas.microsoft.com/office/drawing/2014/main" id="{5B233B0C-14C1-4268-955B-FF04D125E3E7}"/>
              </a:ext>
            </a:extLst>
          </p:cNvPr>
          <p:cNvSpPr txBox="1"/>
          <p:nvPr/>
        </p:nvSpPr>
        <p:spPr>
          <a:xfrm>
            <a:off x="10296978" y="4265841"/>
            <a:ext cx="1663180" cy="1109214"/>
          </a:xfrm>
          <a:prstGeom prst="rect">
            <a:avLst/>
          </a:prstGeom>
          <a:noFill/>
        </p:spPr>
        <p:txBody>
          <a:bodyPr wrap="square">
            <a:spAutoFit/>
          </a:bodyPr>
          <a:lstStyle/>
          <a:p>
            <a:pPr algn="ctr">
              <a:lnSpc>
                <a:spcPct val="120000"/>
              </a:lnSpc>
              <a:spcBef>
                <a:spcPts val="600"/>
              </a:spcBef>
            </a:pPr>
            <a:r>
              <a:rPr lang="en-GB" sz="1400" dirty="0"/>
              <a:t>Higher buying power, value their time and willing to pay for comfort</a:t>
            </a:r>
          </a:p>
        </p:txBody>
      </p:sp>
    </p:spTree>
    <p:extLst>
      <p:ext uri="{BB962C8B-B14F-4D97-AF65-F5344CB8AC3E}">
        <p14:creationId xmlns:p14="http://schemas.microsoft.com/office/powerpoint/2010/main" val="257202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 monitor, sitting&#10;&#10;Description automatically generated">
            <a:extLst>
              <a:ext uri="{FF2B5EF4-FFF2-40B4-BE49-F238E27FC236}">
                <a16:creationId xmlns:a16="http://schemas.microsoft.com/office/drawing/2014/main" id="{B0E57A51-D943-42A8-BA1B-B356E882D16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155110" y="0"/>
            <a:ext cx="5702469" cy="6722208"/>
          </a:xfrm>
        </p:spPr>
      </p:pic>
      <p:sp>
        <p:nvSpPr>
          <p:cNvPr id="3" name="Title 2">
            <a:extLst>
              <a:ext uri="{FF2B5EF4-FFF2-40B4-BE49-F238E27FC236}">
                <a16:creationId xmlns:a16="http://schemas.microsoft.com/office/drawing/2014/main" id="{25809165-5E79-46AA-AD93-4F408ABEB08A}"/>
              </a:ext>
            </a:extLst>
          </p:cNvPr>
          <p:cNvSpPr>
            <a:spLocks noGrp="1"/>
          </p:cNvSpPr>
          <p:nvPr>
            <p:ph type="title"/>
          </p:nvPr>
        </p:nvSpPr>
        <p:spPr>
          <a:xfrm>
            <a:off x="5967292" y="420155"/>
            <a:ext cx="5342858" cy="878542"/>
          </a:xfrm>
        </p:spPr>
        <p:txBody>
          <a:bodyPr/>
          <a:lstStyle/>
          <a:p>
            <a:r>
              <a:rPr lang="en-GB" dirty="0"/>
              <a:t>PASSENGER ENGAGEMENT</a:t>
            </a:r>
          </a:p>
        </p:txBody>
      </p:sp>
      <p:sp>
        <p:nvSpPr>
          <p:cNvPr id="5" name="Slide Number Placeholder 4">
            <a:extLst>
              <a:ext uri="{FF2B5EF4-FFF2-40B4-BE49-F238E27FC236}">
                <a16:creationId xmlns:a16="http://schemas.microsoft.com/office/drawing/2014/main" id="{DEBED42E-102E-4499-9C38-D7D9F530A6D1}"/>
              </a:ext>
            </a:extLst>
          </p:cNvPr>
          <p:cNvSpPr>
            <a:spLocks noGrp="1"/>
          </p:cNvSpPr>
          <p:nvPr>
            <p:ph type="sldNum" sz="quarter" idx="12"/>
          </p:nvPr>
        </p:nvSpPr>
        <p:spPr/>
        <p:txBody>
          <a:bodyPr/>
          <a:lstStyle/>
          <a:p>
            <a:fld id="{45C00377-489B-40EC-B059-26BDDD2E89B9}" type="slidenum">
              <a:rPr lang="en-US" smtClean="0"/>
              <a:pPr/>
              <a:t>12</a:t>
            </a:fld>
            <a:endParaRPr lang="en-US" dirty="0"/>
          </a:p>
        </p:txBody>
      </p:sp>
      <p:grpSp>
        <p:nvGrpSpPr>
          <p:cNvPr id="24" name="Group 23">
            <a:extLst>
              <a:ext uri="{FF2B5EF4-FFF2-40B4-BE49-F238E27FC236}">
                <a16:creationId xmlns:a16="http://schemas.microsoft.com/office/drawing/2014/main" id="{2A5576DE-0BAC-4CA7-B884-855714D53C1D}"/>
              </a:ext>
            </a:extLst>
          </p:cNvPr>
          <p:cNvGrpSpPr/>
          <p:nvPr/>
        </p:nvGrpSpPr>
        <p:grpSpPr>
          <a:xfrm>
            <a:off x="7182937" y="4331699"/>
            <a:ext cx="2024653" cy="2024651"/>
            <a:chOff x="7527884" y="4038719"/>
            <a:chExt cx="2024653" cy="2024651"/>
          </a:xfrm>
        </p:grpSpPr>
        <p:sp>
          <p:nvSpPr>
            <p:cNvPr id="9" name="Donut 4">
              <a:extLst>
                <a:ext uri="{FF2B5EF4-FFF2-40B4-BE49-F238E27FC236}">
                  <a16:creationId xmlns:a16="http://schemas.microsoft.com/office/drawing/2014/main" id="{7D4FFF48-BCC8-450B-9DC0-54CDEDF9A2F7}"/>
                </a:ext>
              </a:extLst>
            </p:cNvPr>
            <p:cNvSpPr/>
            <p:nvPr/>
          </p:nvSpPr>
          <p:spPr>
            <a:xfrm>
              <a:off x="7527884" y="4038719"/>
              <a:ext cx="2024651" cy="2024651"/>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dirty="0">
                  <a:solidFill>
                    <a:schemeClr val="tx1"/>
                  </a:solidFill>
                  <a:ea typeface="Cinzel" charset="0"/>
                  <a:cs typeface="Cinzel" charset="0"/>
                </a:rPr>
                <a:t>4.07</a:t>
              </a:r>
              <a:r>
                <a:rPr lang="en-US" sz="4000" baseline="30000" dirty="0">
                  <a:solidFill>
                    <a:schemeClr val="tx1"/>
                  </a:solidFill>
                  <a:ea typeface="Cinzel" charset="0"/>
                  <a:cs typeface="Cinzel" charset="0"/>
                </a:rPr>
                <a:t>%</a:t>
              </a:r>
            </a:p>
            <a:p>
              <a:pPr algn="ctr">
                <a:lnSpc>
                  <a:spcPct val="120000"/>
                </a:lnSpc>
              </a:pPr>
              <a:r>
                <a:rPr lang="en-US" sz="1200" dirty="0">
                  <a:solidFill>
                    <a:schemeClr val="tx1"/>
                  </a:solidFill>
                  <a:ea typeface="Open Sans" charset="0"/>
                  <a:cs typeface="Open Sans" charset="0"/>
                </a:rPr>
                <a:t>Average CTR (Clickthrough Rate) for advertising content.</a:t>
              </a:r>
            </a:p>
          </p:txBody>
        </p:sp>
        <p:sp>
          <p:nvSpPr>
            <p:cNvPr id="11" name="Block Arc 10">
              <a:extLst>
                <a:ext uri="{FF2B5EF4-FFF2-40B4-BE49-F238E27FC236}">
                  <a16:creationId xmlns:a16="http://schemas.microsoft.com/office/drawing/2014/main" id="{2E80E4DD-33AF-4C00-880C-6B961B535737}"/>
                </a:ext>
              </a:extLst>
            </p:cNvPr>
            <p:cNvSpPr/>
            <p:nvPr/>
          </p:nvSpPr>
          <p:spPr>
            <a:xfrm flipH="1">
              <a:off x="7527886" y="4038719"/>
              <a:ext cx="2024651" cy="2024651"/>
            </a:xfrm>
            <a:prstGeom prst="blockArc">
              <a:avLst>
                <a:gd name="adj1" fmla="val 15292643"/>
                <a:gd name="adj2" fmla="val 16200009"/>
                <a:gd name="adj3" fmla="val 17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108202D2-A2D9-4458-BEE8-2527563719FF}"/>
              </a:ext>
            </a:extLst>
          </p:cNvPr>
          <p:cNvGrpSpPr/>
          <p:nvPr/>
        </p:nvGrpSpPr>
        <p:grpSpPr>
          <a:xfrm>
            <a:off x="8999441" y="2846041"/>
            <a:ext cx="2024654" cy="2024652"/>
            <a:chOff x="9178131" y="2287361"/>
            <a:chExt cx="2024654" cy="2024652"/>
          </a:xfrm>
        </p:grpSpPr>
        <p:sp>
          <p:nvSpPr>
            <p:cNvPr id="13" name="Donut 7">
              <a:extLst>
                <a:ext uri="{FF2B5EF4-FFF2-40B4-BE49-F238E27FC236}">
                  <a16:creationId xmlns:a16="http://schemas.microsoft.com/office/drawing/2014/main" id="{CC7CBB7A-D381-46F0-BD7A-F0121D1217E9}"/>
                </a:ext>
              </a:extLst>
            </p:cNvPr>
            <p:cNvSpPr/>
            <p:nvPr/>
          </p:nvSpPr>
          <p:spPr>
            <a:xfrm>
              <a:off x="9178131" y="2287361"/>
              <a:ext cx="2024652" cy="2024652"/>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dirty="0">
                  <a:solidFill>
                    <a:schemeClr val="tx1"/>
                  </a:solidFill>
                  <a:ea typeface="Cinzel" charset="0"/>
                  <a:cs typeface="Cinzel" charset="0"/>
                </a:rPr>
                <a:t>82</a:t>
              </a:r>
              <a:r>
                <a:rPr lang="en-US" sz="4000" baseline="30000" dirty="0">
                  <a:solidFill>
                    <a:schemeClr val="tx1"/>
                  </a:solidFill>
                  <a:ea typeface="Cinzel" charset="0"/>
                  <a:cs typeface="Cinzel" charset="0"/>
                </a:rPr>
                <a:t>%</a:t>
              </a:r>
            </a:p>
            <a:p>
              <a:pPr algn="ctr">
                <a:lnSpc>
                  <a:spcPct val="120000"/>
                </a:lnSpc>
              </a:pPr>
              <a:r>
                <a:rPr lang="en-US" sz="1200" dirty="0">
                  <a:solidFill>
                    <a:schemeClr val="tx1"/>
                  </a:solidFill>
                  <a:ea typeface="Open Sans" charset="0"/>
                  <a:cs typeface="Open Sans" charset="0"/>
                </a:rPr>
                <a:t>Satisfaction rate according to integrated Smiley Survey </a:t>
              </a:r>
            </a:p>
          </p:txBody>
        </p:sp>
        <p:sp>
          <p:nvSpPr>
            <p:cNvPr id="15" name="Block Arc 14">
              <a:extLst>
                <a:ext uri="{FF2B5EF4-FFF2-40B4-BE49-F238E27FC236}">
                  <a16:creationId xmlns:a16="http://schemas.microsoft.com/office/drawing/2014/main" id="{EB1ECE0F-BF3F-482A-8EEE-1B90FA4F905A}"/>
                </a:ext>
              </a:extLst>
            </p:cNvPr>
            <p:cNvSpPr/>
            <p:nvPr/>
          </p:nvSpPr>
          <p:spPr>
            <a:xfrm flipH="1">
              <a:off x="9178133" y="2287361"/>
              <a:ext cx="2024652" cy="2024652"/>
            </a:xfrm>
            <a:prstGeom prst="blockArc">
              <a:avLst>
                <a:gd name="adj1" fmla="val 19490073"/>
                <a:gd name="adj2" fmla="val 16200009"/>
                <a:gd name="adj3" fmla="val 1724"/>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grpSp>
      <p:grpSp>
        <p:nvGrpSpPr>
          <p:cNvPr id="23" name="Group 22">
            <a:extLst>
              <a:ext uri="{FF2B5EF4-FFF2-40B4-BE49-F238E27FC236}">
                <a16:creationId xmlns:a16="http://schemas.microsoft.com/office/drawing/2014/main" id="{24414A1C-5B85-4FEF-A05F-CDEF987772AA}"/>
              </a:ext>
            </a:extLst>
          </p:cNvPr>
          <p:cNvGrpSpPr/>
          <p:nvPr/>
        </p:nvGrpSpPr>
        <p:grpSpPr>
          <a:xfrm>
            <a:off x="6749733" y="2159917"/>
            <a:ext cx="2024653" cy="2024651"/>
            <a:chOff x="5877639" y="2287361"/>
            <a:chExt cx="2024653" cy="2024651"/>
          </a:xfrm>
        </p:grpSpPr>
        <p:sp>
          <p:nvSpPr>
            <p:cNvPr id="17" name="Donut 10">
              <a:extLst>
                <a:ext uri="{FF2B5EF4-FFF2-40B4-BE49-F238E27FC236}">
                  <a16:creationId xmlns:a16="http://schemas.microsoft.com/office/drawing/2014/main" id="{B654D67F-4841-47FD-B787-DE80A913E2B1}"/>
                </a:ext>
              </a:extLst>
            </p:cNvPr>
            <p:cNvSpPr/>
            <p:nvPr/>
          </p:nvSpPr>
          <p:spPr>
            <a:xfrm>
              <a:off x="5877639" y="2287361"/>
              <a:ext cx="2024651" cy="2024651"/>
            </a:xfrm>
            <a:prstGeom prst="donut">
              <a:avLst>
                <a:gd name="adj" fmla="val 1931"/>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4000">
                  <a:solidFill>
                    <a:schemeClr val="tx1"/>
                  </a:solidFill>
                  <a:ea typeface="Cinzel" charset="0"/>
                  <a:cs typeface="Cinzel" charset="0"/>
                </a:rPr>
                <a:t>98</a:t>
              </a:r>
              <a:r>
                <a:rPr lang="en-US" sz="4000" baseline="30000">
                  <a:solidFill>
                    <a:schemeClr val="tx1"/>
                  </a:solidFill>
                  <a:ea typeface="Cinzel" charset="0"/>
                  <a:cs typeface="Cinzel" charset="0"/>
                </a:rPr>
                <a:t>%</a:t>
              </a:r>
            </a:p>
            <a:p>
              <a:pPr algn="ctr">
                <a:lnSpc>
                  <a:spcPct val="120000"/>
                </a:lnSpc>
              </a:pPr>
              <a:r>
                <a:rPr lang="en-US" sz="1200">
                  <a:solidFill>
                    <a:schemeClr val="tx1"/>
                  </a:solidFill>
                  <a:ea typeface="Open Sans" charset="0"/>
                  <a:cs typeface="Open Sans" charset="0"/>
                </a:rPr>
                <a:t>Of the passengers did not switch off the screen.</a:t>
              </a:r>
            </a:p>
          </p:txBody>
        </p:sp>
        <p:sp>
          <p:nvSpPr>
            <p:cNvPr id="19" name="Block Arc 18">
              <a:extLst>
                <a:ext uri="{FF2B5EF4-FFF2-40B4-BE49-F238E27FC236}">
                  <a16:creationId xmlns:a16="http://schemas.microsoft.com/office/drawing/2014/main" id="{BA1D4767-9472-4DDB-A396-D171352931FC}"/>
                </a:ext>
              </a:extLst>
            </p:cNvPr>
            <p:cNvSpPr/>
            <p:nvPr/>
          </p:nvSpPr>
          <p:spPr>
            <a:xfrm flipH="1">
              <a:off x="5877641" y="2287361"/>
              <a:ext cx="2024651" cy="2024651"/>
            </a:xfrm>
            <a:prstGeom prst="blockArc">
              <a:avLst>
                <a:gd name="adj1" fmla="val 16635031"/>
                <a:gd name="adj2" fmla="val 16200009"/>
                <a:gd name="adj3" fmla="val 1724"/>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627C1127-BF22-48F0-A934-C364EDECDB11}"/>
              </a:ext>
            </a:extLst>
          </p:cNvPr>
          <p:cNvSpPr txBox="1"/>
          <p:nvPr/>
        </p:nvSpPr>
        <p:spPr>
          <a:xfrm>
            <a:off x="5348670" y="1360384"/>
            <a:ext cx="6407309" cy="402546"/>
          </a:xfrm>
          <a:prstGeom prst="rect">
            <a:avLst/>
          </a:prstGeom>
          <a:noFill/>
        </p:spPr>
        <p:txBody>
          <a:bodyPr wrap="square">
            <a:spAutoFit/>
          </a:bodyPr>
          <a:lstStyle/>
          <a:p>
            <a:pPr algn="ctr">
              <a:lnSpc>
                <a:spcPct val="120000"/>
              </a:lnSpc>
            </a:pPr>
            <a:r>
              <a:rPr lang="en-US" sz="1800" dirty="0">
                <a:solidFill>
                  <a:schemeClr val="tx1">
                    <a:alpha val="80000"/>
                  </a:schemeClr>
                </a:solidFill>
              </a:rPr>
              <a:t>The report results has proved the high efficiency of the media.</a:t>
            </a:r>
          </a:p>
        </p:txBody>
      </p:sp>
    </p:spTree>
    <p:extLst>
      <p:ext uri="{BB962C8B-B14F-4D97-AF65-F5344CB8AC3E}">
        <p14:creationId xmlns:p14="http://schemas.microsoft.com/office/powerpoint/2010/main" val="46031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p:txBody>
          <a:bodyPr/>
          <a:lstStyle/>
          <a:p>
            <a:r>
              <a:rPr lang="en-GB" dirty="0"/>
              <a:t>USER INTERACTION</a:t>
            </a:r>
          </a:p>
        </p:txBody>
      </p:sp>
      <p:sp>
        <p:nvSpPr>
          <p:cNvPr id="3" name="Content Placeholder 2">
            <a:extLst>
              <a:ext uri="{FF2B5EF4-FFF2-40B4-BE49-F238E27FC236}">
                <a16:creationId xmlns:a16="http://schemas.microsoft.com/office/drawing/2014/main" id="{93E80172-6E15-45A1-9E9D-3A44DF6F2E3C}"/>
              </a:ext>
            </a:extLst>
          </p:cNvPr>
          <p:cNvSpPr>
            <a:spLocks noGrp="1"/>
          </p:cNvSpPr>
          <p:nvPr>
            <p:ph idx="1"/>
          </p:nvPr>
        </p:nvSpPr>
        <p:spPr>
          <a:xfrm>
            <a:off x="838200" y="1564081"/>
            <a:ext cx="7298095" cy="1100320"/>
          </a:xfrm>
        </p:spPr>
        <p:txBody>
          <a:bodyPr>
            <a:normAutofit/>
          </a:bodyPr>
          <a:lstStyle/>
          <a:p>
            <a:pPr marL="0" indent="0">
              <a:lnSpc>
                <a:spcPct val="120000"/>
              </a:lnSpc>
              <a:buNone/>
            </a:pPr>
            <a:r>
              <a:rPr lang="en-US" sz="1600" dirty="0">
                <a:solidFill>
                  <a:schemeClr val="tx1">
                    <a:alpha val="80000"/>
                  </a:schemeClr>
                </a:solidFill>
              </a:rPr>
              <a:t>The interaction measured by means of taps on links of the advertising.</a:t>
            </a:r>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p:txBody>
          <a:bodyPr/>
          <a:lstStyle/>
          <a:p>
            <a:fld id="{45C00377-489B-40EC-B059-26BDDD2E89B9}" type="slidenum">
              <a:rPr lang="en-US" smtClean="0"/>
              <a:pPr/>
              <a:t>13</a:t>
            </a:fld>
            <a:endParaRPr lang="en-US" dirty="0"/>
          </a:p>
        </p:txBody>
      </p:sp>
      <p:cxnSp>
        <p:nvCxnSpPr>
          <p:cNvPr id="89" name="Straight Connector 88">
            <a:extLst>
              <a:ext uri="{FF2B5EF4-FFF2-40B4-BE49-F238E27FC236}">
                <a16:creationId xmlns:a16="http://schemas.microsoft.com/office/drawing/2014/main" id="{4C1BBFFF-E6BB-4299-BB1A-A8FFF8BEBE81}"/>
              </a:ext>
            </a:extLst>
          </p:cNvPr>
          <p:cNvCxnSpPr/>
          <p:nvPr/>
        </p:nvCxnSpPr>
        <p:spPr>
          <a:xfrm>
            <a:off x="1480320" y="3539047"/>
            <a:ext cx="0" cy="121336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33D9295-FFD5-447B-B9D7-4B08B0FB7C39}"/>
              </a:ext>
            </a:extLst>
          </p:cNvPr>
          <p:cNvCxnSpPr/>
          <p:nvPr/>
        </p:nvCxnSpPr>
        <p:spPr>
          <a:xfrm>
            <a:off x="3053942" y="4009717"/>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DE76086-040F-4315-9117-1BBD2970C6F8}"/>
              </a:ext>
            </a:extLst>
          </p:cNvPr>
          <p:cNvCxnSpPr/>
          <p:nvPr/>
        </p:nvCxnSpPr>
        <p:spPr>
          <a:xfrm>
            <a:off x="4663064" y="2903003"/>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E5A8502-0291-4EFB-BA27-017DF9EA2B1B}"/>
              </a:ext>
            </a:extLst>
          </p:cNvPr>
          <p:cNvCxnSpPr/>
          <p:nvPr/>
        </p:nvCxnSpPr>
        <p:spPr>
          <a:xfrm>
            <a:off x="6391027" y="3179898"/>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D873306-F6AE-426B-826F-381BEC521D75}"/>
              </a:ext>
            </a:extLst>
          </p:cNvPr>
          <p:cNvCxnSpPr/>
          <p:nvPr/>
        </p:nvCxnSpPr>
        <p:spPr>
          <a:xfrm>
            <a:off x="8005257" y="2631021"/>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94" name="Freeform 7">
            <a:extLst>
              <a:ext uri="{FF2B5EF4-FFF2-40B4-BE49-F238E27FC236}">
                <a16:creationId xmlns:a16="http://schemas.microsoft.com/office/drawing/2014/main" id="{79F4B5DB-66DC-432D-AA04-E2FE47C4D14C}"/>
              </a:ext>
            </a:extLst>
          </p:cNvPr>
          <p:cNvSpPr>
            <a:spLocks/>
          </p:cNvSpPr>
          <p:nvPr/>
        </p:nvSpPr>
        <p:spPr bwMode="auto">
          <a:xfrm rot="20357165">
            <a:off x="1430223" y="3164065"/>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800"/>
          </a:p>
        </p:txBody>
      </p:sp>
      <p:sp>
        <p:nvSpPr>
          <p:cNvPr id="95" name="Freeform 7">
            <a:extLst>
              <a:ext uri="{FF2B5EF4-FFF2-40B4-BE49-F238E27FC236}">
                <a16:creationId xmlns:a16="http://schemas.microsoft.com/office/drawing/2014/main" id="{B2E63359-6374-43E5-9B76-B82339EF99F0}"/>
              </a:ext>
            </a:extLst>
          </p:cNvPr>
          <p:cNvSpPr>
            <a:spLocks/>
          </p:cNvSpPr>
          <p:nvPr/>
        </p:nvSpPr>
        <p:spPr bwMode="auto">
          <a:xfrm rot="20366694">
            <a:off x="1213997" y="3131934"/>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gradFill flip="none" rotWithShape="1">
            <a:gsLst>
              <a:gs pos="100000">
                <a:schemeClr val="accent1">
                  <a:alpha val="20000"/>
                </a:schemeClr>
              </a:gs>
              <a:gs pos="0">
                <a:schemeClr val="bg1">
                  <a:alpha val="0"/>
                </a:schemeClr>
              </a:gs>
            </a:gsLst>
            <a:lin ang="2700000" scaled="1"/>
            <a:tileRect/>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96" name="Freeform 8">
            <a:extLst>
              <a:ext uri="{FF2B5EF4-FFF2-40B4-BE49-F238E27FC236}">
                <a16:creationId xmlns:a16="http://schemas.microsoft.com/office/drawing/2014/main" id="{85FBB923-6BD4-435E-A844-620C995B4965}"/>
              </a:ext>
            </a:extLst>
          </p:cNvPr>
          <p:cNvSpPr>
            <a:spLocks/>
          </p:cNvSpPr>
          <p:nvPr/>
        </p:nvSpPr>
        <p:spPr bwMode="auto">
          <a:xfrm rot="21137672">
            <a:off x="2991666" y="2766996"/>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solidFill>
            <a:schemeClr val="bg1"/>
          </a:solidFill>
          <a:ln w="25400">
            <a:solidFill>
              <a:schemeClr val="accent2"/>
            </a:solidFill>
          </a:ln>
        </p:spPr>
        <p:txBody>
          <a:bodyPr vert="horz" wrap="square" lIns="91440" tIns="45720" rIns="91440" bIns="45720" numCol="1" anchor="t" anchorCtr="0" compatLnSpc="1">
            <a:prstTxWarp prst="textNoShape">
              <a:avLst/>
            </a:prstTxWarp>
          </a:bodyPr>
          <a:lstStyle/>
          <a:p>
            <a:endParaRPr lang="en-US" sz="1800"/>
          </a:p>
        </p:txBody>
      </p:sp>
      <p:sp>
        <p:nvSpPr>
          <p:cNvPr id="97" name="Freeform 8">
            <a:extLst>
              <a:ext uri="{FF2B5EF4-FFF2-40B4-BE49-F238E27FC236}">
                <a16:creationId xmlns:a16="http://schemas.microsoft.com/office/drawing/2014/main" id="{54A9BCE0-CB22-41C4-8975-D3471D1D6B13}"/>
              </a:ext>
            </a:extLst>
          </p:cNvPr>
          <p:cNvSpPr>
            <a:spLocks/>
          </p:cNvSpPr>
          <p:nvPr/>
        </p:nvSpPr>
        <p:spPr bwMode="auto">
          <a:xfrm rot="21084566">
            <a:off x="2991925" y="2796865"/>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gradFill>
            <a:gsLst>
              <a:gs pos="99000">
                <a:schemeClr val="accent2">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57A80325-D2E4-4F2B-98D0-BB90F0FD751E}"/>
              </a:ext>
            </a:extLst>
          </p:cNvPr>
          <p:cNvSpPr>
            <a:spLocks/>
          </p:cNvSpPr>
          <p:nvPr/>
        </p:nvSpPr>
        <p:spPr bwMode="auto">
          <a:xfrm rot="2476766">
            <a:off x="4746588" y="2308026"/>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solidFill>
            <a:schemeClr val="bg1"/>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sz="1800"/>
          </a:p>
        </p:txBody>
      </p:sp>
      <p:sp>
        <p:nvSpPr>
          <p:cNvPr id="99" name="Freeform 6">
            <a:extLst>
              <a:ext uri="{FF2B5EF4-FFF2-40B4-BE49-F238E27FC236}">
                <a16:creationId xmlns:a16="http://schemas.microsoft.com/office/drawing/2014/main" id="{A994239B-3B01-44D0-8129-F17E5DFA4671}"/>
              </a:ext>
            </a:extLst>
          </p:cNvPr>
          <p:cNvSpPr>
            <a:spLocks/>
          </p:cNvSpPr>
          <p:nvPr/>
        </p:nvSpPr>
        <p:spPr bwMode="auto">
          <a:xfrm rot="2402650">
            <a:off x="4659962" y="2310122"/>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gradFill>
            <a:gsLst>
              <a:gs pos="99000">
                <a:schemeClr val="accent3">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100" name="Freeform 9">
            <a:extLst>
              <a:ext uri="{FF2B5EF4-FFF2-40B4-BE49-F238E27FC236}">
                <a16:creationId xmlns:a16="http://schemas.microsoft.com/office/drawing/2014/main" id="{6F745972-A28C-43B3-8695-47E61C2D8430}"/>
              </a:ext>
            </a:extLst>
          </p:cNvPr>
          <p:cNvSpPr>
            <a:spLocks/>
          </p:cNvSpPr>
          <p:nvPr/>
        </p:nvSpPr>
        <p:spPr bwMode="auto">
          <a:xfrm rot="18609815">
            <a:off x="6421419" y="2157540"/>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solidFill>
            <a:schemeClr val="bg1"/>
          </a:solidFill>
          <a:ln w="25400">
            <a:solidFill>
              <a:schemeClr val="accent4"/>
            </a:solidFill>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9BF24AFC-78B4-4C2A-B241-0DDDB7BD9D36}"/>
              </a:ext>
            </a:extLst>
          </p:cNvPr>
          <p:cNvSpPr>
            <a:spLocks/>
          </p:cNvSpPr>
          <p:nvPr/>
        </p:nvSpPr>
        <p:spPr bwMode="auto">
          <a:xfrm rot="18412360">
            <a:off x="6296206" y="2229825"/>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gradFill>
            <a:gsLst>
              <a:gs pos="98000">
                <a:schemeClr val="accent4">
                  <a:alpha val="20000"/>
                </a:schemeClr>
              </a:gs>
              <a:gs pos="0">
                <a:schemeClr val="bg1">
                  <a:alpha val="0"/>
                </a:schemeClr>
              </a:gs>
            </a:gsLst>
            <a:lin ang="2700000" scaled="1"/>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102" name="Freeform 5">
            <a:extLst>
              <a:ext uri="{FF2B5EF4-FFF2-40B4-BE49-F238E27FC236}">
                <a16:creationId xmlns:a16="http://schemas.microsoft.com/office/drawing/2014/main" id="{FF03A7F9-AB73-4526-A624-81F27A425A87}"/>
              </a:ext>
            </a:extLst>
          </p:cNvPr>
          <p:cNvSpPr>
            <a:spLocks/>
          </p:cNvSpPr>
          <p:nvPr/>
        </p:nvSpPr>
        <p:spPr bwMode="auto">
          <a:xfrm rot="4333579">
            <a:off x="7937088" y="2632828"/>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solidFill>
            <a:schemeClr val="bg1"/>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sz="1800"/>
          </a:p>
        </p:txBody>
      </p:sp>
      <p:sp>
        <p:nvSpPr>
          <p:cNvPr id="103" name="Freeform 5">
            <a:extLst>
              <a:ext uri="{FF2B5EF4-FFF2-40B4-BE49-F238E27FC236}">
                <a16:creationId xmlns:a16="http://schemas.microsoft.com/office/drawing/2014/main" id="{5C25C0C5-E72B-4E4A-9B85-E6F42144C871}"/>
              </a:ext>
            </a:extLst>
          </p:cNvPr>
          <p:cNvSpPr>
            <a:spLocks/>
          </p:cNvSpPr>
          <p:nvPr/>
        </p:nvSpPr>
        <p:spPr bwMode="auto">
          <a:xfrm rot="4368351">
            <a:off x="7808711" y="2501126"/>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gradFill>
            <a:gsLst>
              <a:gs pos="100000">
                <a:schemeClr val="accent5">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104" name="Oval 103">
            <a:extLst>
              <a:ext uri="{FF2B5EF4-FFF2-40B4-BE49-F238E27FC236}">
                <a16:creationId xmlns:a16="http://schemas.microsoft.com/office/drawing/2014/main" id="{E4071645-7DDE-4824-87AC-E38CCF8B1E68}"/>
              </a:ext>
            </a:extLst>
          </p:cNvPr>
          <p:cNvSpPr/>
          <p:nvPr/>
        </p:nvSpPr>
        <p:spPr>
          <a:xfrm>
            <a:off x="1305937" y="3383359"/>
            <a:ext cx="720000" cy="720000"/>
          </a:xfrm>
          <a:prstGeom prst="ellipse">
            <a:avLst/>
          </a:prstGeom>
          <a:solidFill>
            <a:schemeClr val="accent1"/>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1</a:t>
            </a:r>
            <a:r>
              <a:rPr lang="en-US" b="1">
                <a:solidFill>
                  <a:srgbClr val="FFFFFF"/>
                </a:solidFill>
              </a:rPr>
              <a:t>2%</a:t>
            </a:r>
          </a:p>
        </p:txBody>
      </p:sp>
      <p:sp>
        <p:nvSpPr>
          <p:cNvPr id="105" name="Oval 104">
            <a:extLst>
              <a:ext uri="{FF2B5EF4-FFF2-40B4-BE49-F238E27FC236}">
                <a16:creationId xmlns:a16="http://schemas.microsoft.com/office/drawing/2014/main" id="{FED0BC87-22E4-42B6-A8BD-A4C0F89BB50C}"/>
              </a:ext>
            </a:extLst>
          </p:cNvPr>
          <p:cNvSpPr/>
          <p:nvPr/>
        </p:nvSpPr>
        <p:spPr>
          <a:xfrm>
            <a:off x="2936131" y="3652927"/>
            <a:ext cx="720000" cy="720000"/>
          </a:xfrm>
          <a:prstGeom prst="ellipse">
            <a:avLst/>
          </a:prstGeom>
          <a:solidFill>
            <a:schemeClr val="accent2"/>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106" name="Oval 105">
            <a:extLst>
              <a:ext uri="{FF2B5EF4-FFF2-40B4-BE49-F238E27FC236}">
                <a16:creationId xmlns:a16="http://schemas.microsoft.com/office/drawing/2014/main" id="{2F49A6CF-4D13-4A74-BBCE-630854F2663F}"/>
              </a:ext>
            </a:extLst>
          </p:cNvPr>
          <p:cNvSpPr/>
          <p:nvPr/>
        </p:nvSpPr>
        <p:spPr>
          <a:xfrm>
            <a:off x="4515068" y="2474471"/>
            <a:ext cx="720000" cy="720000"/>
          </a:xfrm>
          <a:prstGeom prst="ellipse">
            <a:avLst/>
          </a:prstGeom>
          <a:solidFill>
            <a:schemeClr val="accent3"/>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a:t>
            </a:r>
            <a:r>
              <a:rPr lang="en-US" b="1">
                <a:solidFill>
                  <a:srgbClr val="FFFFFF"/>
                </a:solidFill>
              </a:rPr>
              <a:t>2%</a:t>
            </a:r>
          </a:p>
        </p:txBody>
      </p:sp>
      <p:sp>
        <p:nvSpPr>
          <p:cNvPr id="107" name="Oval 106">
            <a:extLst>
              <a:ext uri="{FF2B5EF4-FFF2-40B4-BE49-F238E27FC236}">
                <a16:creationId xmlns:a16="http://schemas.microsoft.com/office/drawing/2014/main" id="{E1119A3D-6E0A-4194-93E4-0CAF9FD3F30D}"/>
              </a:ext>
            </a:extLst>
          </p:cNvPr>
          <p:cNvSpPr/>
          <p:nvPr/>
        </p:nvSpPr>
        <p:spPr>
          <a:xfrm>
            <a:off x="6269303" y="2807595"/>
            <a:ext cx="720000" cy="720000"/>
          </a:xfrm>
          <a:prstGeom prst="ellipse">
            <a:avLst/>
          </a:prstGeom>
          <a:solidFill>
            <a:schemeClr val="accent4"/>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20%</a:t>
            </a:r>
            <a:endParaRPr lang="en-US" b="1">
              <a:solidFill>
                <a:srgbClr val="FFFFFF"/>
              </a:solidFill>
            </a:endParaRPr>
          </a:p>
        </p:txBody>
      </p:sp>
      <p:sp>
        <p:nvSpPr>
          <p:cNvPr id="108" name="Oval 107">
            <a:extLst>
              <a:ext uri="{FF2B5EF4-FFF2-40B4-BE49-F238E27FC236}">
                <a16:creationId xmlns:a16="http://schemas.microsoft.com/office/drawing/2014/main" id="{8BB3B829-40FC-462C-8C43-02CF8872FB1F}"/>
              </a:ext>
            </a:extLst>
          </p:cNvPr>
          <p:cNvSpPr/>
          <p:nvPr/>
        </p:nvSpPr>
        <p:spPr>
          <a:xfrm>
            <a:off x="7879518" y="2201096"/>
            <a:ext cx="720000" cy="720000"/>
          </a:xfrm>
          <a:prstGeom prst="ellipse">
            <a:avLst/>
          </a:prstGeom>
          <a:solidFill>
            <a:schemeClr val="accent5"/>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26</a:t>
            </a:r>
            <a:r>
              <a:rPr lang="en-US" b="1">
                <a:solidFill>
                  <a:srgbClr val="FFFFFF"/>
                </a:solidFill>
              </a:rPr>
              <a:t>%</a:t>
            </a:r>
          </a:p>
        </p:txBody>
      </p:sp>
      <p:sp>
        <p:nvSpPr>
          <p:cNvPr id="109" name="TextBox 108">
            <a:extLst>
              <a:ext uri="{FF2B5EF4-FFF2-40B4-BE49-F238E27FC236}">
                <a16:creationId xmlns:a16="http://schemas.microsoft.com/office/drawing/2014/main" id="{4516F306-96C8-499D-99F3-EE8965C317B0}"/>
              </a:ext>
            </a:extLst>
          </p:cNvPr>
          <p:cNvSpPr txBox="1"/>
          <p:nvPr/>
        </p:nvSpPr>
        <p:spPr>
          <a:xfrm>
            <a:off x="1480320" y="4823293"/>
            <a:ext cx="1344495" cy="927754"/>
          </a:xfrm>
          <a:prstGeom prst="rect">
            <a:avLst/>
          </a:prstGeom>
          <a:noFill/>
        </p:spPr>
        <p:txBody>
          <a:bodyPr wrap="square" lIns="0" rIns="0" rtlCol="0">
            <a:spAutoFit/>
          </a:bodyPr>
          <a:lstStyle/>
          <a:p>
            <a:pPr>
              <a:lnSpc>
                <a:spcPct val="120000"/>
              </a:lnSpc>
              <a:spcBef>
                <a:spcPts val="600"/>
              </a:spcBef>
            </a:pPr>
            <a:r>
              <a:rPr lang="en-US" sz="1200" b="1"/>
              <a:t>FACEBOOK</a:t>
            </a:r>
          </a:p>
          <a:p>
            <a:pPr>
              <a:lnSpc>
                <a:spcPct val="120000"/>
              </a:lnSpc>
              <a:spcBef>
                <a:spcPts val="600"/>
              </a:spcBef>
            </a:pPr>
            <a:r>
              <a:rPr lang="en-US" sz="1000"/>
              <a:t>Clicks on Facebook links of the advertising brands.</a:t>
            </a:r>
          </a:p>
        </p:txBody>
      </p:sp>
      <p:sp>
        <p:nvSpPr>
          <p:cNvPr id="110" name="TextBox 109">
            <a:extLst>
              <a:ext uri="{FF2B5EF4-FFF2-40B4-BE49-F238E27FC236}">
                <a16:creationId xmlns:a16="http://schemas.microsoft.com/office/drawing/2014/main" id="{5474703D-6F90-43CC-B075-A663D519B2E5}"/>
              </a:ext>
            </a:extLst>
          </p:cNvPr>
          <p:cNvSpPr txBox="1"/>
          <p:nvPr/>
        </p:nvSpPr>
        <p:spPr>
          <a:xfrm>
            <a:off x="3053942" y="4962160"/>
            <a:ext cx="1344495" cy="927754"/>
          </a:xfrm>
          <a:prstGeom prst="rect">
            <a:avLst/>
          </a:prstGeom>
          <a:noFill/>
        </p:spPr>
        <p:txBody>
          <a:bodyPr wrap="square" lIns="0" rIns="0" rtlCol="0">
            <a:spAutoFit/>
          </a:bodyPr>
          <a:lstStyle/>
          <a:p>
            <a:pPr>
              <a:lnSpc>
                <a:spcPct val="120000"/>
              </a:lnSpc>
              <a:spcBef>
                <a:spcPts val="600"/>
              </a:spcBef>
            </a:pPr>
            <a:r>
              <a:rPr lang="en-US" sz="1200" b="1"/>
              <a:t>INSTAGRAM</a:t>
            </a:r>
          </a:p>
          <a:p>
            <a:pPr>
              <a:lnSpc>
                <a:spcPct val="120000"/>
              </a:lnSpc>
              <a:spcBef>
                <a:spcPts val="600"/>
              </a:spcBef>
            </a:pPr>
            <a:r>
              <a:rPr lang="en-US" sz="1000"/>
              <a:t>Clicks on Instagram links of the advertising brands.</a:t>
            </a:r>
          </a:p>
        </p:txBody>
      </p:sp>
      <p:sp>
        <p:nvSpPr>
          <p:cNvPr id="111" name="TextBox 110">
            <a:extLst>
              <a:ext uri="{FF2B5EF4-FFF2-40B4-BE49-F238E27FC236}">
                <a16:creationId xmlns:a16="http://schemas.microsoft.com/office/drawing/2014/main" id="{12D496D9-F9A8-4879-A1C3-724A4D143C41}"/>
              </a:ext>
            </a:extLst>
          </p:cNvPr>
          <p:cNvSpPr txBox="1"/>
          <p:nvPr/>
        </p:nvSpPr>
        <p:spPr>
          <a:xfrm>
            <a:off x="4663064" y="3842555"/>
            <a:ext cx="1344495" cy="1112420"/>
          </a:xfrm>
          <a:prstGeom prst="rect">
            <a:avLst/>
          </a:prstGeom>
          <a:noFill/>
        </p:spPr>
        <p:txBody>
          <a:bodyPr wrap="square" lIns="0" rIns="0" rtlCol="0">
            <a:spAutoFit/>
          </a:bodyPr>
          <a:lstStyle/>
          <a:p>
            <a:pPr>
              <a:lnSpc>
                <a:spcPct val="120000"/>
              </a:lnSpc>
              <a:spcBef>
                <a:spcPts val="600"/>
              </a:spcBef>
            </a:pPr>
            <a:r>
              <a:rPr lang="en-US" sz="1200" b="1"/>
              <a:t>MAP LINKS</a:t>
            </a:r>
          </a:p>
          <a:p>
            <a:pPr>
              <a:lnSpc>
                <a:spcPct val="120000"/>
              </a:lnSpc>
              <a:spcBef>
                <a:spcPts val="600"/>
              </a:spcBef>
            </a:pPr>
            <a:r>
              <a:rPr lang="en-US" sz="1000"/>
              <a:t>Clicks on map links to open map and see navigation to advertiser’s location</a:t>
            </a:r>
          </a:p>
        </p:txBody>
      </p:sp>
      <p:sp>
        <p:nvSpPr>
          <p:cNvPr id="112" name="TextBox 111">
            <a:extLst>
              <a:ext uri="{FF2B5EF4-FFF2-40B4-BE49-F238E27FC236}">
                <a16:creationId xmlns:a16="http://schemas.microsoft.com/office/drawing/2014/main" id="{487C897D-B737-4058-B026-381CB83015BF}"/>
              </a:ext>
            </a:extLst>
          </p:cNvPr>
          <p:cNvSpPr txBox="1"/>
          <p:nvPr/>
        </p:nvSpPr>
        <p:spPr>
          <a:xfrm>
            <a:off x="6378419" y="4112504"/>
            <a:ext cx="1395691" cy="1301125"/>
          </a:xfrm>
          <a:prstGeom prst="rect">
            <a:avLst/>
          </a:prstGeom>
          <a:noFill/>
        </p:spPr>
        <p:txBody>
          <a:bodyPr wrap="square" lIns="0" rIns="0" rtlCol="0">
            <a:spAutoFit/>
          </a:bodyPr>
          <a:lstStyle/>
          <a:p>
            <a:pPr>
              <a:lnSpc>
                <a:spcPct val="120000"/>
              </a:lnSpc>
              <a:spcBef>
                <a:spcPts val="600"/>
              </a:spcBef>
            </a:pPr>
            <a:r>
              <a:rPr lang="en-US" sz="1200" b="1"/>
              <a:t>LIKES</a:t>
            </a:r>
          </a:p>
          <a:p>
            <a:pPr>
              <a:lnSpc>
                <a:spcPct val="120000"/>
              </a:lnSpc>
              <a:spcBef>
                <a:spcPts val="600"/>
              </a:spcBef>
            </a:pPr>
            <a:r>
              <a:rPr lang="en-US" sz="1000"/>
              <a:t>Users put like on advertisement for follow up and measuring. Not shared in Facebook.</a:t>
            </a:r>
          </a:p>
        </p:txBody>
      </p:sp>
      <p:sp>
        <p:nvSpPr>
          <p:cNvPr id="113" name="TextBox 112">
            <a:extLst>
              <a:ext uri="{FF2B5EF4-FFF2-40B4-BE49-F238E27FC236}">
                <a16:creationId xmlns:a16="http://schemas.microsoft.com/office/drawing/2014/main" id="{0796D7E3-71CF-4459-838F-7B6FB421AE87}"/>
              </a:ext>
            </a:extLst>
          </p:cNvPr>
          <p:cNvSpPr txBox="1"/>
          <p:nvPr/>
        </p:nvSpPr>
        <p:spPr>
          <a:xfrm>
            <a:off x="8005257" y="3543499"/>
            <a:ext cx="1344495" cy="1112420"/>
          </a:xfrm>
          <a:prstGeom prst="rect">
            <a:avLst/>
          </a:prstGeom>
          <a:noFill/>
        </p:spPr>
        <p:txBody>
          <a:bodyPr wrap="square" lIns="0" rIns="0" rtlCol="0">
            <a:spAutoFit/>
          </a:bodyPr>
          <a:lstStyle/>
          <a:p>
            <a:pPr>
              <a:lnSpc>
                <a:spcPct val="120000"/>
              </a:lnSpc>
              <a:spcBef>
                <a:spcPts val="600"/>
              </a:spcBef>
            </a:pPr>
            <a:r>
              <a:rPr lang="en-US" sz="1200" b="1"/>
              <a:t>WEB LINKS</a:t>
            </a:r>
          </a:p>
          <a:p>
            <a:pPr>
              <a:lnSpc>
                <a:spcPct val="120000"/>
              </a:lnSpc>
              <a:spcBef>
                <a:spcPts val="600"/>
              </a:spcBef>
            </a:pPr>
            <a:r>
              <a:rPr lang="en-US" sz="1000"/>
              <a:t>Links to the landing page of the advertising campaign or website of the advertising brand.</a:t>
            </a:r>
          </a:p>
        </p:txBody>
      </p:sp>
      <p:cxnSp>
        <p:nvCxnSpPr>
          <p:cNvPr id="114" name="Straight Connector 113">
            <a:extLst>
              <a:ext uri="{FF2B5EF4-FFF2-40B4-BE49-F238E27FC236}">
                <a16:creationId xmlns:a16="http://schemas.microsoft.com/office/drawing/2014/main" id="{4E404FA1-20BC-499B-9907-B7FE5CB13BC1}"/>
              </a:ext>
            </a:extLst>
          </p:cNvPr>
          <p:cNvCxnSpPr/>
          <p:nvPr/>
        </p:nvCxnSpPr>
        <p:spPr>
          <a:xfrm>
            <a:off x="9627700" y="4049682"/>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DBA55B9-07B4-4207-BE3F-49BE8F0EE339}"/>
              </a:ext>
            </a:extLst>
          </p:cNvPr>
          <p:cNvSpPr/>
          <p:nvPr/>
        </p:nvSpPr>
        <p:spPr>
          <a:xfrm>
            <a:off x="9504771" y="3727474"/>
            <a:ext cx="720000" cy="7200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116" name="TextBox 115">
            <a:extLst>
              <a:ext uri="{FF2B5EF4-FFF2-40B4-BE49-F238E27FC236}">
                <a16:creationId xmlns:a16="http://schemas.microsoft.com/office/drawing/2014/main" id="{916D8DFE-305B-49FC-9973-9552E0C0F7EF}"/>
              </a:ext>
            </a:extLst>
          </p:cNvPr>
          <p:cNvSpPr txBox="1"/>
          <p:nvPr/>
        </p:nvSpPr>
        <p:spPr>
          <a:xfrm>
            <a:off x="9627700" y="4962160"/>
            <a:ext cx="1426378" cy="927754"/>
          </a:xfrm>
          <a:prstGeom prst="rect">
            <a:avLst/>
          </a:prstGeom>
          <a:noFill/>
        </p:spPr>
        <p:txBody>
          <a:bodyPr wrap="square" lIns="0" rIns="0" rtlCol="0">
            <a:spAutoFit/>
          </a:bodyPr>
          <a:lstStyle/>
          <a:p>
            <a:pPr>
              <a:lnSpc>
                <a:spcPct val="120000"/>
              </a:lnSpc>
              <a:spcBef>
                <a:spcPts val="600"/>
              </a:spcBef>
            </a:pPr>
            <a:r>
              <a:rPr lang="en-US" sz="1200" b="1"/>
              <a:t>PHONE LINKS</a:t>
            </a:r>
          </a:p>
          <a:p>
            <a:pPr>
              <a:lnSpc>
                <a:spcPct val="120000"/>
              </a:lnSpc>
              <a:spcBef>
                <a:spcPts val="600"/>
              </a:spcBef>
            </a:pPr>
            <a:r>
              <a:rPr lang="en-US" sz="1000"/>
              <a:t>Phone number of the advertiser in form of QR code for convenience.</a:t>
            </a:r>
          </a:p>
        </p:txBody>
      </p:sp>
    </p:spTree>
    <p:extLst>
      <p:ext uri="{BB962C8B-B14F-4D97-AF65-F5344CB8AC3E}">
        <p14:creationId xmlns:p14="http://schemas.microsoft.com/office/powerpoint/2010/main" val="128893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a:xfrm>
            <a:off x="608639" y="457200"/>
            <a:ext cx="4019345" cy="661622"/>
          </a:xfrm>
        </p:spPr>
        <p:txBody>
          <a:bodyPr>
            <a:normAutofit/>
          </a:bodyPr>
          <a:lstStyle/>
          <a:p>
            <a:r>
              <a:rPr lang="en-US" sz="3600" dirty="0"/>
              <a:t>INVENTORY</a:t>
            </a:r>
            <a:endParaRPr lang="en-GB" dirty="0"/>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p:txBody>
          <a:bodyPr/>
          <a:lstStyle/>
          <a:p>
            <a:fld id="{45C00377-489B-40EC-B059-26BDDD2E89B9}" type="slidenum">
              <a:rPr lang="en-US" smtClean="0"/>
              <a:pPr/>
              <a:t>14</a:t>
            </a:fld>
            <a:endParaRPr lang="en-US" dirty="0"/>
          </a:p>
        </p:txBody>
      </p:sp>
      <p:grpSp>
        <p:nvGrpSpPr>
          <p:cNvPr id="35" name="Group 34">
            <a:extLst>
              <a:ext uri="{FF2B5EF4-FFF2-40B4-BE49-F238E27FC236}">
                <a16:creationId xmlns:a16="http://schemas.microsoft.com/office/drawing/2014/main" id="{D9AA33E3-2DA9-4C6A-BD6B-89E835375532}"/>
              </a:ext>
            </a:extLst>
          </p:cNvPr>
          <p:cNvGrpSpPr/>
          <p:nvPr/>
        </p:nvGrpSpPr>
        <p:grpSpPr>
          <a:xfrm>
            <a:off x="838201" y="3387621"/>
            <a:ext cx="416560" cy="416560"/>
            <a:chOff x="5108410" y="1700592"/>
            <a:chExt cx="416560" cy="416560"/>
          </a:xfrm>
        </p:grpSpPr>
        <p:sp>
          <p:nvSpPr>
            <p:cNvPr id="36" name="Oval 35">
              <a:extLst>
                <a:ext uri="{FF2B5EF4-FFF2-40B4-BE49-F238E27FC236}">
                  <a16:creationId xmlns:a16="http://schemas.microsoft.com/office/drawing/2014/main" id="{FA85F35E-408D-4913-961A-8AFE976F719F}"/>
                </a:ext>
              </a:extLst>
            </p:cNvPr>
            <p:cNvSpPr/>
            <p:nvPr/>
          </p:nvSpPr>
          <p:spPr>
            <a:xfrm>
              <a:off x="5108410" y="1700592"/>
              <a:ext cx="416560" cy="41656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Shape 3612">
              <a:extLst>
                <a:ext uri="{FF2B5EF4-FFF2-40B4-BE49-F238E27FC236}">
                  <a16:creationId xmlns:a16="http://schemas.microsoft.com/office/drawing/2014/main" id="{C9F4E9A5-3CCF-45BF-8C53-947928348AC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1"/>
            </a:fillRef>
            <a:effectRef idx="1">
              <a:schemeClr val="accent1"/>
            </a:effectRef>
            <a:fontRef idx="minor">
              <a:schemeClr val="lt1"/>
            </a:fontRef>
          </p:style>
          <p:txBody>
            <a:bodyPr lIns="38100" tIns="38100" rIns="38100" bIns="38100" anchor="ctr"/>
            <a:lstStyle/>
            <a:p>
              <a:endParaRPr>
                <a:solidFill>
                  <a:prstClr val="black"/>
                </a:solidFill>
              </a:endParaRPr>
            </a:p>
          </p:txBody>
        </p:sp>
      </p:grpSp>
      <p:grpSp>
        <p:nvGrpSpPr>
          <p:cNvPr id="38" name="Group 37">
            <a:extLst>
              <a:ext uri="{FF2B5EF4-FFF2-40B4-BE49-F238E27FC236}">
                <a16:creationId xmlns:a16="http://schemas.microsoft.com/office/drawing/2014/main" id="{8F246395-52EB-4FE0-9704-8B4DCEACB408}"/>
              </a:ext>
            </a:extLst>
          </p:cNvPr>
          <p:cNvGrpSpPr/>
          <p:nvPr/>
        </p:nvGrpSpPr>
        <p:grpSpPr>
          <a:xfrm>
            <a:off x="838201" y="5011139"/>
            <a:ext cx="416560" cy="416560"/>
            <a:chOff x="5108410" y="1700592"/>
            <a:chExt cx="416560" cy="416560"/>
          </a:xfrm>
        </p:grpSpPr>
        <p:sp>
          <p:nvSpPr>
            <p:cNvPr id="39" name="Oval 38">
              <a:extLst>
                <a:ext uri="{FF2B5EF4-FFF2-40B4-BE49-F238E27FC236}">
                  <a16:creationId xmlns:a16="http://schemas.microsoft.com/office/drawing/2014/main" id="{BC56FB89-E67F-4ECD-A439-3639E2678138}"/>
                </a:ext>
              </a:extLst>
            </p:cNvPr>
            <p:cNvSpPr/>
            <p:nvPr/>
          </p:nvSpPr>
          <p:spPr>
            <a:xfrm>
              <a:off x="5108410" y="1700592"/>
              <a:ext cx="416560" cy="4165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Shape 3612">
              <a:extLst>
                <a:ext uri="{FF2B5EF4-FFF2-40B4-BE49-F238E27FC236}">
                  <a16:creationId xmlns:a16="http://schemas.microsoft.com/office/drawing/2014/main" id="{37708ECA-3CB8-43F7-A366-3AE679580191}"/>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2"/>
            </a:fillRef>
            <a:effectRef idx="1">
              <a:schemeClr val="accent2"/>
            </a:effectRef>
            <a:fontRef idx="minor">
              <a:schemeClr val="lt1"/>
            </a:fontRef>
          </p:style>
          <p:txBody>
            <a:bodyPr lIns="38100" tIns="38100" rIns="38100" bIns="38100" anchor="ctr"/>
            <a:lstStyle/>
            <a:p>
              <a:endParaRPr>
                <a:solidFill>
                  <a:prstClr val="black"/>
                </a:solidFill>
              </a:endParaRPr>
            </a:p>
          </p:txBody>
        </p:sp>
      </p:grpSp>
      <p:grpSp>
        <p:nvGrpSpPr>
          <p:cNvPr id="41" name="Group 40">
            <a:extLst>
              <a:ext uri="{FF2B5EF4-FFF2-40B4-BE49-F238E27FC236}">
                <a16:creationId xmlns:a16="http://schemas.microsoft.com/office/drawing/2014/main" id="{62A0484E-73E1-4C89-822E-A0E60E92ABE8}"/>
              </a:ext>
            </a:extLst>
          </p:cNvPr>
          <p:cNvGrpSpPr/>
          <p:nvPr/>
        </p:nvGrpSpPr>
        <p:grpSpPr>
          <a:xfrm>
            <a:off x="838201" y="1719516"/>
            <a:ext cx="416560" cy="416560"/>
            <a:chOff x="5108410" y="1700592"/>
            <a:chExt cx="416560" cy="416560"/>
          </a:xfrm>
        </p:grpSpPr>
        <p:sp>
          <p:nvSpPr>
            <p:cNvPr id="42" name="Oval 41">
              <a:extLst>
                <a:ext uri="{FF2B5EF4-FFF2-40B4-BE49-F238E27FC236}">
                  <a16:creationId xmlns:a16="http://schemas.microsoft.com/office/drawing/2014/main" id="{FBC52803-195B-48FF-A862-4F811DDE5178}"/>
                </a:ext>
              </a:extLst>
            </p:cNvPr>
            <p:cNvSpPr/>
            <p:nvPr/>
          </p:nvSpPr>
          <p:spPr>
            <a:xfrm>
              <a:off x="5108410" y="1700592"/>
              <a:ext cx="416560" cy="4165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Shape 3612">
              <a:extLst>
                <a:ext uri="{FF2B5EF4-FFF2-40B4-BE49-F238E27FC236}">
                  <a16:creationId xmlns:a16="http://schemas.microsoft.com/office/drawing/2014/main" id="{DB4A32A1-A983-4D2E-BF84-98A18E20BE0F}"/>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3"/>
            </a:fillRef>
            <a:effectRef idx="1">
              <a:schemeClr val="accent3"/>
            </a:effectRef>
            <a:fontRef idx="minor">
              <a:schemeClr val="lt1"/>
            </a:fontRef>
          </p:style>
          <p:txBody>
            <a:bodyPr lIns="38100" tIns="38100" rIns="38100" bIns="38100" anchor="ctr"/>
            <a:lstStyle/>
            <a:p>
              <a:endParaRPr>
                <a:solidFill>
                  <a:prstClr val="black"/>
                </a:solidFill>
              </a:endParaRPr>
            </a:p>
          </p:txBody>
        </p:sp>
      </p:grpSp>
      <p:sp>
        <p:nvSpPr>
          <p:cNvPr id="44" name="TextBox 43">
            <a:extLst>
              <a:ext uri="{FF2B5EF4-FFF2-40B4-BE49-F238E27FC236}">
                <a16:creationId xmlns:a16="http://schemas.microsoft.com/office/drawing/2014/main" id="{BAFC89B1-24E2-48C5-B6F1-20B13351FE29}"/>
              </a:ext>
            </a:extLst>
          </p:cNvPr>
          <p:cNvSpPr txBox="1"/>
          <p:nvPr/>
        </p:nvSpPr>
        <p:spPr>
          <a:xfrm>
            <a:off x="1526491" y="3378519"/>
            <a:ext cx="2030108" cy="338554"/>
          </a:xfrm>
          <a:prstGeom prst="rect">
            <a:avLst/>
          </a:prstGeom>
          <a:noFill/>
        </p:spPr>
        <p:txBody>
          <a:bodyPr wrap="none" lIns="0" rIns="0" rtlCol="0">
            <a:spAutoFit/>
          </a:bodyPr>
          <a:lstStyle/>
          <a:p>
            <a:r>
              <a:rPr lang="en-US" sz="1600" b="1">
                <a:solidFill>
                  <a:schemeClr val="tx1">
                    <a:alpha val="70000"/>
                  </a:schemeClr>
                </a:solidFill>
              </a:rPr>
              <a:t>Video Advertisement</a:t>
            </a:r>
          </a:p>
        </p:txBody>
      </p:sp>
      <p:sp>
        <p:nvSpPr>
          <p:cNvPr id="45" name="TextBox 44">
            <a:extLst>
              <a:ext uri="{FF2B5EF4-FFF2-40B4-BE49-F238E27FC236}">
                <a16:creationId xmlns:a16="http://schemas.microsoft.com/office/drawing/2014/main" id="{9BB000F0-ECAA-4369-B196-6442DF9A7DDF}"/>
              </a:ext>
            </a:extLst>
          </p:cNvPr>
          <p:cNvSpPr txBox="1"/>
          <p:nvPr/>
        </p:nvSpPr>
        <p:spPr>
          <a:xfrm>
            <a:off x="1526491" y="3867608"/>
            <a:ext cx="3383076" cy="646331"/>
          </a:xfrm>
          <a:prstGeom prst="rect">
            <a:avLst/>
          </a:prstGeom>
          <a:noFill/>
        </p:spPr>
        <p:txBody>
          <a:bodyPr wrap="square" lIns="0" rIns="0" rtlCol="0">
            <a:spAutoFit/>
          </a:bodyPr>
          <a:lstStyle/>
          <a:p>
            <a:r>
              <a:rPr lang="en-GB" sz="1200" dirty="0">
                <a:ea typeface="Open Sans" charset="0"/>
                <a:cs typeface="Open Sans" charset="0"/>
              </a:rPr>
              <a:t>High resolution eye catching video ads are good for building strong brand recognition. The most effective advertising in the system.</a:t>
            </a:r>
          </a:p>
        </p:txBody>
      </p:sp>
      <p:sp>
        <p:nvSpPr>
          <p:cNvPr id="46" name="TextBox 45">
            <a:extLst>
              <a:ext uri="{FF2B5EF4-FFF2-40B4-BE49-F238E27FC236}">
                <a16:creationId xmlns:a16="http://schemas.microsoft.com/office/drawing/2014/main" id="{77E3F13B-CADB-49DF-848B-8FA28C43FD19}"/>
              </a:ext>
            </a:extLst>
          </p:cNvPr>
          <p:cNvSpPr txBox="1"/>
          <p:nvPr/>
        </p:nvSpPr>
        <p:spPr>
          <a:xfrm>
            <a:off x="1526491" y="5004003"/>
            <a:ext cx="1921360" cy="338554"/>
          </a:xfrm>
          <a:prstGeom prst="rect">
            <a:avLst/>
          </a:prstGeom>
          <a:noFill/>
        </p:spPr>
        <p:txBody>
          <a:bodyPr wrap="none" lIns="0" rIns="0" rtlCol="0">
            <a:spAutoFit/>
          </a:bodyPr>
          <a:lstStyle/>
          <a:p>
            <a:r>
              <a:rPr lang="en-US" sz="1600" b="1" dirty="0">
                <a:solidFill>
                  <a:schemeClr val="tx1">
                    <a:alpha val="70000"/>
                  </a:schemeClr>
                </a:solidFill>
              </a:rPr>
              <a:t>Banner Advertisement</a:t>
            </a:r>
          </a:p>
        </p:txBody>
      </p:sp>
      <p:sp>
        <p:nvSpPr>
          <p:cNvPr id="47" name="TextBox 46">
            <a:extLst>
              <a:ext uri="{FF2B5EF4-FFF2-40B4-BE49-F238E27FC236}">
                <a16:creationId xmlns:a16="http://schemas.microsoft.com/office/drawing/2014/main" id="{ABE2EE29-6709-4A10-B968-AE1A0EB641C2}"/>
              </a:ext>
            </a:extLst>
          </p:cNvPr>
          <p:cNvSpPr txBox="1"/>
          <p:nvPr/>
        </p:nvSpPr>
        <p:spPr>
          <a:xfrm>
            <a:off x="1526491" y="5491928"/>
            <a:ext cx="3311956" cy="646331"/>
          </a:xfrm>
          <a:prstGeom prst="rect">
            <a:avLst/>
          </a:prstGeom>
          <a:noFill/>
        </p:spPr>
        <p:txBody>
          <a:bodyPr wrap="square" lIns="0" rIns="0" rtlCol="0">
            <a:spAutoFit/>
          </a:bodyPr>
          <a:lstStyle/>
          <a:p>
            <a:r>
              <a:rPr lang="en-GB" sz="1200" dirty="0"/>
              <a:t>Image banners can be used for branding and campaigns messages. Very effective especially when used in combination with video.</a:t>
            </a:r>
          </a:p>
        </p:txBody>
      </p:sp>
      <p:sp>
        <p:nvSpPr>
          <p:cNvPr id="48" name="TextBox 47">
            <a:extLst>
              <a:ext uri="{FF2B5EF4-FFF2-40B4-BE49-F238E27FC236}">
                <a16:creationId xmlns:a16="http://schemas.microsoft.com/office/drawing/2014/main" id="{627B2582-EE29-4677-92B8-7EC07CF45F6B}"/>
              </a:ext>
            </a:extLst>
          </p:cNvPr>
          <p:cNvSpPr txBox="1"/>
          <p:nvPr/>
        </p:nvSpPr>
        <p:spPr>
          <a:xfrm>
            <a:off x="1526491" y="1758519"/>
            <a:ext cx="2510624" cy="338554"/>
          </a:xfrm>
          <a:prstGeom prst="rect">
            <a:avLst/>
          </a:prstGeom>
          <a:noFill/>
        </p:spPr>
        <p:txBody>
          <a:bodyPr wrap="square" lIns="0" rIns="0" rtlCol="0">
            <a:spAutoFit/>
          </a:bodyPr>
          <a:lstStyle/>
          <a:p>
            <a:r>
              <a:rPr lang="en-US" sz="1600" b="1" dirty="0">
                <a:solidFill>
                  <a:schemeClr val="tx1">
                    <a:alpha val="70000"/>
                  </a:schemeClr>
                </a:solidFill>
              </a:rPr>
              <a:t>Offers, Brands and Products</a:t>
            </a:r>
          </a:p>
        </p:txBody>
      </p:sp>
      <p:sp>
        <p:nvSpPr>
          <p:cNvPr id="49" name="TextBox 48">
            <a:extLst>
              <a:ext uri="{FF2B5EF4-FFF2-40B4-BE49-F238E27FC236}">
                <a16:creationId xmlns:a16="http://schemas.microsoft.com/office/drawing/2014/main" id="{F1B956D8-EAE8-48A1-B330-B1636D703244}"/>
              </a:ext>
            </a:extLst>
          </p:cNvPr>
          <p:cNvSpPr txBox="1"/>
          <p:nvPr/>
        </p:nvSpPr>
        <p:spPr>
          <a:xfrm>
            <a:off x="1526491" y="2245280"/>
            <a:ext cx="3458577" cy="646331"/>
          </a:xfrm>
          <a:prstGeom prst="rect">
            <a:avLst/>
          </a:prstGeom>
          <a:noFill/>
        </p:spPr>
        <p:txBody>
          <a:bodyPr wrap="square" lIns="0" rIns="0" rtlCol="0">
            <a:spAutoFit/>
          </a:bodyPr>
          <a:lstStyle/>
          <a:p>
            <a:r>
              <a:rPr lang="en-GB" sz="1200" dirty="0">
                <a:cs typeface="Arial" panose="020B0604020202020204" pitchFamily="34" charset="0"/>
              </a:rPr>
              <a:t>Highly effective way to announce special campaigns, sale and offers. Possible to rent dedicated category or brand.</a:t>
            </a:r>
            <a:endParaRPr lang="en-US" sz="1200" dirty="0">
              <a:cs typeface="Arial" panose="020B0604020202020204" pitchFamily="34" charset="0"/>
            </a:endParaRPr>
          </a:p>
        </p:txBody>
      </p:sp>
      <p:pic>
        <p:nvPicPr>
          <p:cNvPr id="50" name="Picture 49">
            <a:extLst>
              <a:ext uri="{FF2B5EF4-FFF2-40B4-BE49-F238E27FC236}">
                <a16:creationId xmlns:a16="http://schemas.microsoft.com/office/drawing/2014/main" id="{04A4EE34-97B8-4510-BFDD-FFA4943A9BF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929496" y="2187699"/>
            <a:ext cx="5184000" cy="3240000"/>
          </a:xfrm>
          <a:prstGeom prst="rect">
            <a:avLst/>
          </a:prstGeom>
          <a:ln>
            <a:solidFill>
              <a:schemeClr val="tx1"/>
            </a:solidFill>
          </a:ln>
          <a:effectLst>
            <a:outerShdw blurRad="292100" dist="139700" dir="2700000" algn="tl" rotWithShape="0">
              <a:srgbClr val="333333">
                <a:alpha val="65000"/>
              </a:srgbClr>
            </a:outerShdw>
          </a:effectLst>
        </p:spPr>
      </p:pic>
      <p:cxnSp>
        <p:nvCxnSpPr>
          <p:cNvPr id="51" name="Connector: Elbow 50">
            <a:extLst>
              <a:ext uri="{FF2B5EF4-FFF2-40B4-BE49-F238E27FC236}">
                <a16:creationId xmlns:a16="http://schemas.microsoft.com/office/drawing/2014/main" id="{746CD5BE-CC45-4B77-86F6-ABA301F3BD22}"/>
              </a:ext>
            </a:extLst>
          </p:cNvPr>
          <p:cNvCxnSpPr>
            <a:cxnSpLocks/>
            <a:stCxn id="42" idx="0"/>
            <a:endCxn id="50" idx="3"/>
          </p:cNvCxnSpPr>
          <p:nvPr/>
        </p:nvCxnSpPr>
        <p:spPr>
          <a:xfrm rot="16200000" flipH="1">
            <a:off x="5035896" y="-2269900"/>
            <a:ext cx="2088183" cy="10067015"/>
          </a:xfrm>
          <a:prstGeom prst="bentConnector4">
            <a:avLst>
              <a:gd name="adj1" fmla="val -10947"/>
              <a:gd name="adj2" fmla="val 102271"/>
            </a:avLst>
          </a:prstGeom>
        </p:spPr>
        <p:style>
          <a:lnRef idx="1">
            <a:schemeClr val="accent3"/>
          </a:lnRef>
          <a:fillRef idx="0">
            <a:schemeClr val="accent3"/>
          </a:fillRef>
          <a:effectRef idx="0">
            <a:schemeClr val="accent3"/>
          </a:effectRef>
          <a:fontRef idx="minor">
            <a:schemeClr val="tx1"/>
          </a:fontRef>
        </p:style>
      </p:cxnSp>
      <p:cxnSp>
        <p:nvCxnSpPr>
          <p:cNvPr id="53" name="Connector: Elbow 52">
            <a:extLst>
              <a:ext uri="{FF2B5EF4-FFF2-40B4-BE49-F238E27FC236}">
                <a16:creationId xmlns:a16="http://schemas.microsoft.com/office/drawing/2014/main" id="{2CB70CE3-E02C-4F33-91B4-FF75FCF91CCB}"/>
              </a:ext>
            </a:extLst>
          </p:cNvPr>
          <p:cNvCxnSpPr>
            <a:stCxn id="36" idx="0"/>
            <a:endCxn id="50" idx="1"/>
          </p:cNvCxnSpPr>
          <p:nvPr/>
        </p:nvCxnSpPr>
        <p:spPr>
          <a:xfrm rot="16200000" flipH="1">
            <a:off x="3277949" y="1156153"/>
            <a:ext cx="420078" cy="4883015"/>
          </a:xfrm>
          <a:prstGeom prst="bentConnector4">
            <a:avLst>
              <a:gd name="adj1" fmla="val -54418"/>
              <a:gd name="adj2" fmla="val 90923"/>
            </a:avLst>
          </a:prstGeom>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BA40730D-E5F1-43EA-AF8E-7838EDE3A9A4}"/>
              </a:ext>
            </a:extLst>
          </p:cNvPr>
          <p:cNvCxnSpPr>
            <a:cxnSpLocks/>
            <a:stCxn id="39" idx="4"/>
            <a:endCxn id="50" idx="2"/>
          </p:cNvCxnSpPr>
          <p:nvPr/>
        </p:nvCxnSpPr>
        <p:spPr>
          <a:xfrm rot="16200000" flipH="1">
            <a:off x="4783988" y="1690191"/>
            <a:ext cx="12700" cy="7475015"/>
          </a:xfrm>
          <a:prstGeom prst="bentConnector3">
            <a:avLst>
              <a:gd name="adj1" fmla="val 7530614"/>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78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a:xfrm>
            <a:off x="608639" y="457200"/>
            <a:ext cx="4243279" cy="661622"/>
          </a:xfrm>
        </p:spPr>
        <p:txBody>
          <a:bodyPr>
            <a:normAutofit/>
          </a:bodyPr>
          <a:lstStyle/>
          <a:p>
            <a:r>
              <a:rPr lang="en-GB" sz="3600" dirty="0"/>
              <a:t>MEDIA SPECS</a:t>
            </a:r>
            <a:endParaRPr lang="en-GB" dirty="0"/>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p:txBody>
          <a:bodyPr/>
          <a:lstStyle/>
          <a:p>
            <a:fld id="{45C00377-489B-40EC-B059-26BDDD2E89B9}" type="slidenum">
              <a:rPr lang="en-US" smtClean="0"/>
              <a:pPr/>
              <a:t>15</a:t>
            </a:fld>
            <a:endParaRPr lang="en-US" dirty="0"/>
          </a:p>
        </p:txBody>
      </p:sp>
      <p:pic>
        <p:nvPicPr>
          <p:cNvPr id="3" name="Picture 2">
            <a:extLst>
              <a:ext uri="{FF2B5EF4-FFF2-40B4-BE49-F238E27FC236}">
                <a16:creationId xmlns:a16="http://schemas.microsoft.com/office/drawing/2014/main" id="{D91D774F-A751-4DFE-8E9A-4092639CD9A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5541949" y="1699288"/>
            <a:ext cx="6163200" cy="385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3C3AB76F-D87E-48C8-99C2-E7F9C1BFF287}"/>
              </a:ext>
            </a:extLst>
          </p:cNvPr>
          <p:cNvSpPr/>
          <p:nvPr/>
        </p:nvSpPr>
        <p:spPr>
          <a:xfrm>
            <a:off x="608639" y="1699288"/>
            <a:ext cx="4159304" cy="3416320"/>
          </a:xfrm>
          <a:prstGeom prst="rect">
            <a:avLst/>
          </a:prstGeom>
        </p:spPr>
        <p:txBody>
          <a:bodyPr wrap="square">
            <a:spAutoFit/>
          </a:bodyPr>
          <a:lstStyle/>
          <a:p>
            <a:r>
              <a:rPr lang="en-GB" altLang="en-US" sz="1200" b="1" dirty="0">
                <a:solidFill>
                  <a:schemeClr val="tx1">
                    <a:lumMod val="50000"/>
                    <a:lumOff val="50000"/>
                  </a:schemeClr>
                </a:solidFill>
                <a:latin typeface="Arial" panose="020B0604020202020204" pitchFamily="34" charset="0"/>
                <a:cs typeface="Arial" panose="020B0604020202020204" pitchFamily="34" charset="0"/>
              </a:rPr>
              <a:t>Video</a:t>
            </a:r>
          </a:p>
          <a:p>
            <a:r>
              <a:rPr lang="en-GB" sz="1200" dirty="0">
                <a:solidFill>
                  <a:schemeClr val="tx1">
                    <a:lumMod val="50000"/>
                    <a:lumOff val="50000"/>
                  </a:schemeClr>
                </a:solidFill>
                <a:latin typeface="Arial" panose="020B0604020202020204" pitchFamily="34" charset="0"/>
                <a:cs typeface="Arial" panose="020B0604020202020204" pitchFamily="34" charset="0"/>
              </a:rPr>
              <a:t>1280 x 720 pixels resolution, MP4 format, 20 to 30 seconds.</a:t>
            </a:r>
          </a:p>
          <a:p>
            <a:endParaRPr lang="en-GB" sz="1200" dirty="0">
              <a:solidFill>
                <a:schemeClr val="tx1">
                  <a:lumMod val="50000"/>
                  <a:lumOff val="50000"/>
                </a:schemeClr>
              </a:solidFill>
              <a:latin typeface="Arial" panose="020B0604020202020204" pitchFamily="34" charset="0"/>
              <a:cs typeface="Arial" panose="020B0604020202020204" pitchFamily="34" charset="0"/>
            </a:endParaRPr>
          </a:p>
          <a:p>
            <a:r>
              <a:rPr lang="en-GB" sz="1200" b="1" dirty="0">
                <a:solidFill>
                  <a:schemeClr val="tx1">
                    <a:lumMod val="50000"/>
                    <a:lumOff val="50000"/>
                  </a:schemeClr>
                </a:solidFill>
                <a:latin typeface="Arial" panose="020B0604020202020204" pitchFamily="34" charset="0"/>
                <a:cs typeface="Arial" panose="020B0604020202020204" pitchFamily="34" charset="0"/>
              </a:rPr>
              <a:t>Banner</a:t>
            </a:r>
          </a:p>
          <a:p>
            <a:r>
              <a:rPr lang="en-GB" sz="1200" dirty="0">
                <a:solidFill>
                  <a:schemeClr val="tx1">
                    <a:lumMod val="50000"/>
                    <a:lumOff val="50000"/>
                  </a:schemeClr>
                </a:solidFill>
                <a:latin typeface="Arial" panose="020B0604020202020204" pitchFamily="34" charset="0"/>
                <a:cs typeface="Arial" panose="020B0604020202020204" pitchFamily="34" charset="0"/>
              </a:rPr>
              <a:t>1280 x 329 pixels resolution, JPEG/PNG format, 10 to 15 seconds.</a:t>
            </a:r>
          </a:p>
          <a:p>
            <a:endParaRPr lang="en-GB" sz="1200" dirty="0">
              <a:solidFill>
                <a:schemeClr val="tx1">
                  <a:lumMod val="50000"/>
                  <a:lumOff val="50000"/>
                </a:schemeClr>
              </a:solidFill>
              <a:latin typeface="Arial" panose="020B0604020202020204" pitchFamily="34" charset="0"/>
              <a:cs typeface="Arial" panose="020B0604020202020204" pitchFamily="34" charset="0"/>
            </a:endParaRPr>
          </a:p>
          <a:p>
            <a:r>
              <a:rPr lang="en-GB" sz="1200" b="1" dirty="0">
                <a:solidFill>
                  <a:schemeClr val="tx1">
                    <a:lumMod val="50000"/>
                    <a:lumOff val="50000"/>
                  </a:schemeClr>
                </a:solidFill>
                <a:latin typeface="Arial" panose="020B0604020202020204" pitchFamily="34" charset="0"/>
                <a:cs typeface="Arial" panose="020B0604020202020204" pitchFamily="34" charset="0"/>
              </a:rPr>
              <a:t>Click Through Page</a:t>
            </a:r>
          </a:p>
          <a:p>
            <a:r>
              <a:rPr lang="en-GB" sz="1200" dirty="0">
                <a:solidFill>
                  <a:schemeClr val="tx1">
                    <a:lumMod val="50000"/>
                    <a:lumOff val="50000"/>
                  </a:schemeClr>
                </a:solidFill>
                <a:latin typeface="Arial" panose="020B0604020202020204" pitchFamily="34" charset="0"/>
                <a:cs typeface="Arial" panose="020B0604020202020204" pitchFamily="34" charset="0"/>
              </a:rPr>
              <a:t>Alternative to landing page, additional information about campaign can be show on click in following format:</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Product description in HTML text</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Images JPEG format</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Telephone number with digits and “+” symbol.</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Full address compatible with Google Maps</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HTTP Website address or any special Website pages address prepared for the campaign</a:t>
            </a:r>
          </a:p>
          <a:p>
            <a:pPr marL="285750" indent="-103188">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Facebook &amp; Instagram pages if available</a:t>
            </a:r>
          </a:p>
        </p:txBody>
      </p:sp>
    </p:spTree>
    <p:extLst>
      <p:ext uri="{BB962C8B-B14F-4D97-AF65-F5344CB8AC3E}">
        <p14:creationId xmlns:p14="http://schemas.microsoft.com/office/powerpoint/2010/main" val="285467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96F1-66F2-43F5-AFD8-853B25F44E3F}"/>
              </a:ext>
            </a:extLst>
          </p:cNvPr>
          <p:cNvSpPr>
            <a:spLocks noGrp="1"/>
          </p:cNvSpPr>
          <p:nvPr>
            <p:ph type="title"/>
          </p:nvPr>
        </p:nvSpPr>
        <p:spPr/>
        <p:txBody>
          <a:bodyPr/>
          <a:lstStyle/>
          <a:p>
            <a:r>
              <a:rPr lang="en-GB" dirty="0"/>
              <a:t>PRICING</a:t>
            </a:r>
          </a:p>
        </p:txBody>
      </p:sp>
      <p:sp>
        <p:nvSpPr>
          <p:cNvPr id="3" name="Text Placeholder 2">
            <a:extLst>
              <a:ext uri="{FF2B5EF4-FFF2-40B4-BE49-F238E27FC236}">
                <a16:creationId xmlns:a16="http://schemas.microsoft.com/office/drawing/2014/main" id="{DE9792E7-93DE-45B0-89C9-5B4BD1DA3AFD}"/>
              </a:ext>
            </a:extLst>
          </p:cNvPr>
          <p:cNvSpPr>
            <a:spLocks noGrp="1"/>
          </p:cNvSpPr>
          <p:nvPr>
            <p:ph type="body" idx="1"/>
          </p:nvPr>
        </p:nvSpPr>
        <p:spPr>
          <a:xfrm>
            <a:off x="839789" y="1596742"/>
            <a:ext cx="4998304" cy="464160"/>
          </a:xfrm>
        </p:spPr>
        <p:txBody>
          <a:bodyPr>
            <a:normAutofit fontScale="92500" lnSpcReduction="10000"/>
          </a:bodyPr>
          <a:lstStyle/>
          <a:p>
            <a:r>
              <a:rPr lang="en-GB" dirty="0"/>
              <a:t>Campaign Example 1</a:t>
            </a:r>
            <a:endParaRPr lang="en-CH" dirty="0"/>
          </a:p>
        </p:txBody>
      </p:sp>
      <p:sp>
        <p:nvSpPr>
          <p:cNvPr id="4" name="Content Placeholder 3">
            <a:extLst>
              <a:ext uri="{FF2B5EF4-FFF2-40B4-BE49-F238E27FC236}">
                <a16:creationId xmlns:a16="http://schemas.microsoft.com/office/drawing/2014/main" id="{4B1AD0FE-195C-4B1B-BD9D-CE07D6BB5CC5}"/>
              </a:ext>
            </a:extLst>
          </p:cNvPr>
          <p:cNvSpPr>
            <a:spLocks noGrp="1"/>
          </p:cNvSpPr>
          <p:nvPr>
            <p:ph sz="half" idx="2"/>
          </p:nvPr>
        </p:nvSpPr>
        <p:spPr>
          <a:xfrm>
            <a:off x="839789" y="2247801"/>
            <a:ext cx="4998304" cy="3857441"/>
          </a:xfrm>
        </p:spPr>
        <p:txBody>
          <a:bodyPr/>
          <a:lstStyle/>
          <a:p>
            <a:r>
              <a:rPr lang="en-US" sz="1600" b="1" dirty="0">
                <a:solidFill>
                  <a:schemeClr val="tx1">
                    <a:alpha val="80000"/>
                  </a:schemeClr>
                </a:solidFill>
              </a:rPr>
              <a:t>1 month / [ENTER NUMBER] screens</a:t>
            </a:r>
          </a:p>
          <a:p>
            <a:r>
              <a:rPr lang="en-US" sz="1600" b="1" dirty="0">
                <a:solidFill>
                  <a:schemeClr val="tx1">
                    <a:alpha val="80000"/>
                  </a:schemeClr>
                </a:solidFill>
              </a:rPr>
              <a:t>Guaranteed [ENTER NUMBER] views</a:t>
            </a:r>
          </a:p>
        </p:txBody>
      </p:sp>
      <p:sp>
        <p:nvSpPr>
          <p:cNvPr id="5" name="Text Placeholder 4">
            <a:extLst>
              <a:ext uri="{FF2B5EF4-FFF2-40B4-BE49-F238E27FC236}">
                <a16:creationId xmlns:a16="http://schemas.microsoft.com/office/drawing/2014/main" id="{68632D3F-5263-4384-B9E5-9CEE860D48D5}"/>
              </a:ext>
            </a:extLst>
          </p:cNvPr>
          <p:cNvSpPr>
            <a:spLocks noGrp="1"/>
          </p:cNvSpPr>
          <p:nvPr>
            <p:ph type="body" sz="quarter" idx="3"/>
          </p:nvPr>
        </p:nvSpPr>
        <p:spPr>
          <a:xfrm>
            <a:off x="6368980" y="1596742"/>
            <a:ext cx="5022920" cy="464160"/>
          </a:xfrm>
        </p:spPr>
        <p:txBody>
          <a:bodyPr>
            <a:normAutofit fontScale="92500" lnSpcReduction="10000"/>
          </a:bodyPr>
          <a:lstStyle/>
          <a:p>
            <a:r>
              <a:rPr lang="en-GB" dirty="0"/>
              <a:t>Campaign Example 2</a:t>
            </a:r>
            <a:endParaRPr lang="en-CH" dirty="0"/>
          </a:p>
        </p:txBody>
      </p:sp>
      <p:sp>
        <p:nvSpPr>
          <p:cNvPr id="6" name="Content Placeholder 5">
            <a:extLst>
              <a:ext uri="{FF2B5EF4-FFF2-40B4-BE49-F238E27FC236}">
                <a16:creationId xmlns:a16="http://schemas.microsoft.com/office/drawing/2014/main" id="{D2C63A3D-F379-4AC6-9097-13F849455B5F}"/>
              </a:ext>
            </a:extLst>
          </p:cNvPr>
          <p:cNvSpPr>
            <a:spLocks noGrp="1"/>
          </p:cNvSpPr>
          <p:nvPr>
            <p:ph sz="quarter" idx="4"/>
          </p:nvPr>
        </p:nvSpPr>
        <p:spPr>
          <a:xfrm>
            <a:off x="6368980" y="2247801"/>
            <a:ext cx="5022920" cy="3857441"/>
          </a:xfrm>
        </p:spPr>
        <p:txBody>
          <a:bodyPr/>
          <a:lstStyle/>
          <a:p>
            <a:r>
              <a:rPr lang="en-US" sz="1600" b="1" dirty="0">
                <a:solidFill>
                  <a:schemeClr val="tx1">
                    <a:alpha val="80000"/>
                  </a:schemeClr>
                </a:solidFill>
              </a:rPr>
              <a:t>3 months / [ENTER NUMBER] screens</a:t>
            </a:r>
          </a:p>
          <a:p>
            <a:r>
              <a:rPr lang="en-US" sz="1600" b="1" dirty="0">
                <a:solidFill>
                  <a:schemeClr val="tx1">
                    <a:alpha val="80000"/>
                  </a:schemeClr>
                </a:solidFill>
              </a:rPr>
              <a:t>Guaranteed [ENTER NUMBER] views + </a:t>
            </a:r>
            <a:r>
              <a:rPr lang="en-US" sz="1600" b="1" u="sng" dirty="0">
                <a:solidFill>
                  <a:schemeClr val="tx1">
                    <a:alpha val="80000"/>
                  </a:schemeClr>
                </a:solidFill>
              </a:rPr>
              <a:t>20% discount</a:t>
            </a:r>
          </a:p>
          <a:p>
            <a:endParaRPr lang="en-GB" b="1" dirty="0"/>
          </a:p>
        </p:txBody>
      </p:sp>
      <p:sp>
        <p:nvSpPr>
          <p:cNvPr id="7" name="Slide Number Placeholder 6">
            <a:extLst>
              <a:ext uri="{FF2B5EF4-FFF2-40B4-BE49-F238E27FC236}">
                <a16:creationId xmlns:a16="http://schemas.microsoft.com/office/drawing/2014/main" id="{BCB1ABB7-3AAC-4E18-89CF-16D57094C2AD}"/>
              </a:ext>
            </a:extLst>
          </p:cNvPr>
          <p:cNvSpPr>
            <a:spLocks noGrp="1"/>
          </p:cNvSpPr>
          <p:nvPr>
            <p:ph type="sldNum" sz="quarter" idx="14"/>
          </p:nvPr>
        </p:nvSpPr>
        <p:spPr>
          <a:xfrm>
            <a:off x="11353800" y="6169406"/>
            <a:ext cx="515080" cy="365125"/>
          </a:xfrm>
        </p:spPr>
        <p:txBody>
          <a:bodyPr/>
          <a:lstStyle/>
          <a:p>
            <a:fld id="{45C00377-489B-40EC-B059-26BDDD2E89B9}" type="slidenum">
              <a:rPr lang="en-US" smtClean="0"/>
              <a:pPr/>
              <a:t>16</a:t>
            </a:fld>
            <a:endParaRPr lang="en-US" dirty="0"/>
          </a:p>
        </p:txBody>
      </p:sp>
      <p:graphicFrame>
        <p:nvGraphicFramePr>
          <p:cNvPr id="9" name="Table 12">
            <a:extLst>
              <a:ext uri="{FF2B5EF4-FFF2-40B4-BE49-F238E27FC236}">
                <a16:creationId xmlns:a16="http://schemas.microsoft.com/office/drawing/2014/main" id="{ACD27213-B7F1-4DFC-AFCA-0B39B1815DB5}"/>
              </a:ext>
            </a:extLst>
          </p:cNvPr>
          <p:cNvGraphicFramePr>
            <a:graphicFrameLocks noGrp="1"/>
          </p:cNvGraphicFramePr>
          <p:nvPr>
            <p:extLst>
              <p:ext uri="{D42A27DB-BD31-4B8C-83A1-F6EECF244321}">
                <p14:modId xmlns:p14="http://schemas.microsoft.com/office/powerpoint/2010/main" val="3699213014"/>
              </p:ext>
            </p:extLst>
          </p:nvPr>
        </p:nvGraphicFramePr>
        <p:xfrm>
          <a:off x="838200" y="3185345"/>
          <a:ext cx="4998303" cy="2024116"/>
        </p:xfrm>
        <a:graphic>
          <a:graphicData uri="http://schemas.openxmlformats.org/drawingml/2006/table">
            <a:tbl>
              <a:tblPr firstRow="1" bandRow="1">
                <a:tableStyleId>{5FD0F851-EC5A-4D38-B0AD-8093EC10F338}</a:tableStyleId>
              </a:tblPr>
              <a:tblGrid>
                <a:gridCol w="1666101">
                  <a:extLst>
                    <a:ext uri="{9D8B030D-6E8A-4147-A177-3AD203B41FA5}">
                      <a16:colId xmlns:a16="http://schemas.microsoft.com/office/drawing/2014/main" val="3766668765"/>
                    </a:ext>
                  </a:extLst>
                </a:gridCol>
                <a:gridCol w="1666101">
                  <a:extLst>
                    <a:ext uri="{9D8B030D-6E8A-4147-A177-3AD203B41FA5}">
                      <a16:colId xmlns:a16="http://schemas.microsoft.com/office/drawing/2014/main" val="3579574464"/>
                    </a:ext>
                  </a:extLst>
                </a:gridCol>
                <a:gridCol w="1666101">
                  <a:extLst>
                    <a:ext uri="{9D8B030D-6E8A-4147-A177-3AD203B41FA5}">
                      <a16:colId xmlns:a16="http://schemas.microsoft.com/office/drawing/2014/main" val="2869097299"/>
                    </a:ext>
                  </a:extLst>
                </a:gridCol>
              </a:tblGrid>
              <a:tr h="469636">
                <a:tc>
                  <a:txBody>
                    <a:bodyPr/>
                    <a:lstStyle/>
                    <a:p>
                      <a:r>
                        <a:rPr lang="en-GB" sz="1400" dirty="0"/>
                        <a:t>Media</a:t>
                      </a:r>
                      <a:endParaRPr lang="en-CH" sz="1400" dirty="0"/>
                    </a:p>
                  </a:txBody>
                  <a:tcPr/>
                </a:tc>
                <a:tc>
                  <a:txBody>
                    <a:bodyPr/>
                    <a:lstStyle/>
                    <a:p>
                      <a:r>
                        <a:rPr lang="en-GB" sz="1400" dirty="0"/>
                        <a:t>Monthly</a:t>
                      </a:r>
                      <a:endParaRPr lang="en-CH" sz="1400" dirty="0"/>
                    </a:p>
                  </a:txBody>
                  <a:tcPr/>
                </a:tc>
                <a:tc>
                  <a:txBody>
                    <a:bodyPr/>
                    <a:lstStyle/>
                    <a:p>
                      <a:r>
                        <a:rPr lang="en-GB" sz="1400" dirty="0"/>
                        <a:t>Per View</a:t>
                      </a:r>
                      <a:endParaRPr lang="en-CH" sz="1400" dirty="0"/>
                    </a:p>
                  </a:txBody>
                  <a:tcPr/>
                </a:tc>
                <a:extLst>
                  <a:ext uri="{0D108BD9-81ED-4DB2-BD59-A6C34878D82A}">
                    <a16:rowId xmlns:a16="http://schemas.microsoft.com/office/drawing/2014/main" val="2309241890"/>
                  </a:ext>
                </a:extLst>
              </a:tr>
              <a:tr h="484616">
                <a:tc>
                  <a:txBody>
                    <a:bodyPr/>
                    <a:lstStyle/>
                    <a:p>
                      <a:r>
                        <a:rPr lang="en-GB" sz="1400" b="1" dirty="0"/>
                        <a:t>Video</a:t>
                      </a:r>
                    </a:p>
                    <a:p>
                      <a:r>
                        <a:rPr lang="en-GB" sz="1400" dirty="0"/>
                        <a:t>30 seconds</a:t>
                      </a:r>
                      <a:endParaRPr lang="en-CH" sz="1400" dirty="0"/>
                    </a:p>
                  </a:txBody>
                  <a:tcPr/>
                </a:tc>
                <a:tc>
                  <a:txBody>
                    <a:bodyPr/>
                    <a:lstStyle/>
                    <a:p>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1227204579"/>
                  </a:ext>
                </a:extLst>
              </a:tr>
              <a:tr h="484616">
                <a:tc>
                  <a:txBody>
                    <a:bodyPr/>
                    <a:lstStyle/>
                    <a:p>
                      <a:r>
                        <a:rPr lang="en-GB" sz="1400" b="1" dirty="0"/>
                        <a:t>Banner</a:t>
                      </a:r>
                    </a:p>
                    <a:p>
                      <a:r>
                        <a:rPr lang="en-GB" sz="1400" dirty="0"/>
                        <a:t>15 seconds</a:t>
                      </a:r>
                      <a:endParaRPr lang="en-CH" sz="1400" dirty="0"/>
                    </a:p>
                  </a:txBody>
                  <a:tcPr/>
                </a:tc>
                <a:tc>
                  <a:txBody>
                    <a:bodyPr/>
                    <a:lstStyle/>
                    <a:p>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2524866865"/>
                  </a:ext>
                </a:extLst>
              </a:tr>
              <a:tr h="484616">
                <a:tc>
                  <a:txBody>
                    <a:bodyPr/>
                    <a:lstStyle/>
                    <a:p>
                      <a:r>
                        <a:rPr lang="en-GB" sz="1400" b="1" dirty="0"/>
                        <a:t>Button</a:t>
                      </a:r>
                    </a:p>
                    <a:p>
                      <a:r>
                        <a:rPr lang="en-GB" sz="1400" dirty="0"/>
                        <a:t>Categories</a:t>
                      </a:r>
                      <a:endParaRPr lang="en-CH" sz="14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2773256688"/>
                  </a:ext>
                </a:extLst>
              </a:tr>
            </a:tbl>
          </a:graphicData>
        </a:graphic>
      </p:graphicFrame>
      <p:graphicFrame>
        <p:nvGraphicFramePr>
          <p:cNvPr id="13" name="Table 12">
            <a:extLst>
              <a:ext uri="{FF2B5EF4-FFF2-40B4-BE49-F238E27FC236}">
                <a16:creationId xmlns:a16="http://schemas.microsoft.com/office/drawing/2014/main" id="{2E42086E-A878-4C7B-A788-B0946DC6E555}"/>
              </a:ext>
            </a:extLst>
          </p:cNvPr>
          <p:cNvGraphicFramePr>
            <a:graphicFrameLocks noGrp="1"/>
          </p:cNvGraphicFramePr>
          <p:nvPr>
            <p:extLst>
              <p:ext uri="{D42A27DB-BD31-4B8C-83A1-F6EECF244321}">
                <p14:modId xmlns:p14="http://schemas.microsoft.com/office/powerpoint/2010/main" val="2395659547"/>
              </p:ext>
            </p:extLst>
          </p:nvPr>
        </p:nvGraphicFramePr>
        <p:xfrm>
          <a:off x="6367390" y="3179587"/>
          <a:ext cx="5022921" cy="2024116"/>
        </p:xfrm>
        <a:graphic>
          <a:graphicData uri="http://schemas.openxmlformats.org/drawingml/2006/table">
            <a:tbl>
              <a:tblPr firstRow="1" bandRow="1">
                <a:tableStyleId>{5FD0F851-EC5A-4D38-B0AD-8093EC10F338}</a:tableStyleId>
              </a:tblPr>
              <a:tblGrid>
                <a:gridCol w="1674307">
                  <a:extLst>
                    <a:ext uri="{9D8B030D-6E8A-4147-A177-3AD203B41FA5}">
                      <a16:colId xmlns:a16="http://schemas.microsoft.com/office/drawing/2014/main" val="3766668765"/>
                    </a:ext>
                  </a:extLst>
                </a:gridCol>
                <a:gridCol w="1674307">
                  <a:extLst>
                    <a:ext uri="{9D8B030D-6E8A-4147-A177-3AD203B41FA5}">
                      <a16:colId xmlns:a16="http://schemas.microsoft.com/office/drawing/2014/main" val="3579574464"/>
                    </a:ext>
                  </a:extLst>
                </a:gridCol>
                <a:gridCol w="1674307">
                  <a:extLst>
                    <a:ext uri="{9D8B030D-6E8A-4147-A177-3AD203B41FA5}">
                      <a16:colId xmlns:a16="http://schemas.microsoft.com/office/drawing/2014/main" val="2869097299"/>
                    </a:ext>
                  </a:extLst>
                </a:gridCol>
              </a:tblGrid>
              <a:tr h="469636">
                <a:tc>
                  <a:txBody>
                    <a:bodyPr/>
                    <a:lstStyle/>
                    <a:p>
                      <a:r>
                        <a:rPr lang="en-GB" sz="1400" dirty="0"/>
                        <a:t>Media</a:t>
                      </a:r>
                      <a:endParaRPr lang="en-CH" sz="1400" dirty="0"/>
                    </a:p>
                  </a:txBody>
                  <a:tcPr/>
                </a:tc>
                <a:tc>
                  <a:txBody>
                    <a:bodyPr/>
                    <a:lstStyle/>
                    <a:p>
                      <a:r>
                        <a:rPr lang="en-GB" sz="1400" dirty="0"/>
                        <a:t>Monthly</a:t>
                      </a:r>
                      <a:endParaRPr lang="en-CH" sz="1400" dirty="0"/>
                    </a:p>
                  </a:txBody>
                  <a:tcPr/>
                </a:tc>
                <a:tc>
                  <a:txBody>
                    <a:bodyPr/>
                    <a:lstStyle/>
                    <a:p>
                      <a:r>
                        <a:rPr lang="en-GB" sz="1400" dirty="0"/>
                        <a:t>Per View</a:t>
                      </a:r>
                      <a:endParaRPr lang="en-CH" sz="1400" dirty="0"/>
                    </a:p>
                  </a:txBody>
                  <a:tcPr/>
                </a:tc>
                <a:extLst>
                  <a:ext uri="{0D108BD9-81ED-4DB2-BD59-A6C34878D82A}">
                    <a16:rowId xmlns:a16="http://schemas.microsoft.com/office/drawing/2014/main" val="2309241890"/>
                  </a:ext>
                </a:extLst>
              </a:tr>
              <a:tr h="484616">
                <a:tc>
                  <a:txBody>
                    <a:bodyPr/>
                    <a:lstStyle/>
                    <a:p>
                      <a:r>
                        <a:rPr lang="en-GB" sz="1400" b="1" dirty="0"/>
                        <a:t>Video</a:t>
                      </a:r>
                    </a:p>
                    <a:p>
                      <a:r>
                        <a:rPr lang="en-GB" sz="1400" dirty="0"/>
                        <a:t>30 seconds</a:t>
                      </a:r>
                      <a:endParaRPr lang="en-CH" sz="1400" dirty="0"/>
                    </a:p>
                  </a:txBody>
                  <a:tcPr/>
                </a:tc>
                <a:tc>
                  <a:txBody>
                    <a:bodyPr/>
                    <a:lstStyle/>
                    <a:p>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1227204579"/>
                  </a:ext>
                </a:extLst>
              </a:tr>
              <a:tr h="484616">
                <a:tc>
                  <a:txBody>
                    <a:bodyPr/>
                    <a:lstStyle/>
                    <a:p>
                      <a:r>
                        <a:rPr lang="en-GB" sz="1400" b="1" dirty="0"/>
                        <a:t>Banner</a:t>
                      </a:r>
                    </a:p>
                    <a:p>
                      <a:r>
                        <a:rPr lang="en-GB" sz="1400" dirty="0"/>
                        <a:t>15 seconds</a:t>
                      </a:r>
                      <a:endParaRPr lang="en-CH" sz="1400" dirty="0"/>
                    </a:p>
                  </a:txBody>
                  <a:tcPr/>
                </a:tc>
                <a:tc>
                  <a:txBody>
                    <a:bodyPr/>
                    <a:lstStyle/>
                    <a:p>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2524866865"/>
                  </a:ext>
                </a:extLst>
              </a:tr>
              <a:tr h="484616">
                <a:tc>
                  <a:txBody>
                    <a:bodyPr/>
                    <a:lstStyle/>
                    <a:p>
                      <a:r>
                        <a:rPr lang="en-GB" sz="1400" b="1" dirty="0"/>
                        <a:t>Button</a:t>
                      </a:r>
                    </a:p>
                    <a:p>
                      <a:r>
                        <a:rPr lang="en-GB" sz="1400" dirty="0"/>
                        <a:t>Categories</a:t>
                      </a:r>
                      <a:endParaRPr lang="en-CH" sz="14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400" dirty="0"/>
                        <a:t>[PRICE]</a:t>
                      </a:r>
                      <a:endParaRPr lang="en-CH" sz="1400" dirty="0"/>
                    </a:p>
                  </a:txBody>
                  <a:tcPr/>
                </a:tc>
                <a:tc>
                  <a:txBody>
                    <a:bodyPr/>
                    <a:lstStyle/>
                    <a:p>
                      <a:r>
                        <a:rPr lang="en-GB" sz="1400" dirty="0"/>
                        <a:t>[CPM]</a:t>
                      </a:r>
                      <a:endParaRPr lang="en-CH" sz="1400" dirty="0"/>
                    </a:p>
                  </a:txBody>
                  <a:tcPr/>
                </a:tc>
                <a:extLst>
                  <a:ext uri="{0D108BD9-81ED-4DB2-BD59-A6C34878D82A}">
                    <a16:rowId xmlns:a16="http://schemas.microsoft.com/office/drawing/2014/main" val="2773256688"/>
                  </a:ext>
                </a:extLst>
              </a:tr>
            </a:tbl>
          </a:graphicData>
        </a:graphic>
      </p:graphicFrame>
      <p:sp>
        <p:nvSpPr>
          <p:cNvPr id="15" name="TextBox 14">
            <a:extLst>
              <a:ext uri="{FF2B5EF4-FFF2-40B4-BE49-F238E27FC236}">
                <a16:creationId xmlns:a16="http://schemas.microsoft.com/office/drawing/2014/main" id="{628017A6-99EA-4A2F-8554-6FD4D3BA6AE8}"/>
              </a:ext>
            </a:extLst>
          </p:cNvPr>
          <p:cNvSpPr txBox="1"/>
          <p:nvPr/>
        </p:nvSpPr>
        <p:spPr>
          <a:xfrm>
            <a:off x="800100" y="5394941"/>
            <a:ext cx="10552110" cy="1185581"/>
          </a:xfrm>
          <a:prstGeom prst="rect">
            <a:avLst/>
          </a:prstGeom>
          <a:noFill/>
        </p:spPr>
        <p:txBody>
          <a:bodyPr wrap="square">
            <a:spAutoFit/>
          </a:bodyPr>
          <a:lstStyle/>
          <a:p>
            <a:pPr algn="just">
              <a:lnSpc>
                <a:spcPct val="120000"/>
              </a:lnSpc>
            </a:pPr>
            <a:r>
              <a:rPr lang="en-US" sz="1200" b="1" dirty="0">
                <a:solidFill>
                  <a:schemeClr val="tx1">
                    <a:alpha val="80000"/>
                  </a:schemeClr>
                </a:solidFill>
              </a:rPr>
              <a:t>Note: </a:t>
            </a:r>
            <a:r>
              <a:rPr lang="en-GB" sz="1200" dirty="0">
                <a:solidFill>
                  <a:schemeClr val="tx1">
                    <a:alpha val="80000"/>
                  </a:schemeClr>
                </a:solidFill>
              </a:rPr>
              <a:t>Price can be either fixed per day/week/month or per thousand views/clicks. Estimated number of views is calculation by multiplying average number of trips by average duration of trips in minutes per screen and number of screens then dividing to number of views per minute. On the other hand, CPM (cost per </a:t>
            </a:r>
            <a:r>
              <a:rPr lang="en-GB" sz="1200" dirty="0" err="1">
                <a:solidFill>
                  <a:schemeClr val="tx1">
                    <a:alpha val="80000"/>
                  </a:schemeClr>
                </a:solidFill>
              </a:rPr>
              <a:t>mille</a:t>
            </a:r>
            <a:r>
              <a:rPr lang="en-GB" sz="1200" dirty="0">
                <a:solidFill>
                  <a:schemeClr val="tx1">
                    <a:alpha val="80000"/>
                  </a:schemeClr>
                </a:solidFill>
              </a:rPr>
              <a:t>/thousand) is limited to certain number. When number is reached the campaign stops. Buyer’s with limited budgets generally chose CPM price. Therefore, in generally fixed price shall be cheaper than CPM.</a:t>
            </a:r>
          </a:p>
          <a:p>
            <a:pPr algn="just">
              <a:lnSpc>
                <a:spcPct val="120000"/>
              </a:lnSpc>
            </a:pPr>
            <a:endParaRPr lang="en-US" sz="1200" b="1" dirty="0">
              <a:solidFill>
                <a:schemeClr val="tx1">
                  <a:alpha val="80000"/>
                </a:schemeClr>
              </a:solidFill>
            </a:endParaRPr>
          </a:p>
        </p:txBody>
      </p:sp>
    </p:spTree>
    <p:extLst>
      <p:ext uri="{BB962C8B-B14F-4D97-AF65-F5344CB8AC3E}">
        <p14:creationId xmlns:p14="http://schemas.microsoft.com/office/powerpoint/2010/main" val="41574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60788-064C-430F-93F3-824A8B14A7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8834" y="1505901"/>
            <a:ext cx="3106366" cy="2340413"/>
          </a:xfrm>
          <a:prstGeom prst="rect">
            <a:avLst/>
          </a:prstGeom>
        </p:spPr>
      </p:pic>
      <p:pic>
        <p:nvPicPr>
          <p:cNvPr id="10" name="Picture 9" descr="A picture containing person, sitting, table, man&#10;&#10;Description automatically generated">
            <a:extLst>
              <a:ext uri="{FF2B5EF4-FFF2-40B4-BE49-F238E27FC236}">
                <a16:creationId xmlns:a16="http://schemas.microsoft.com/office/drawing/2014/main" id="{83C11753-92B5-462E-BE4A-80A8DD9F7F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17115"/>
            <a:ext cx="3106366" cy="2340413"/>
          </a:xfrm>
          <a:prstGeom prst="rect">
            <a:avLst/>
          </a:prstGeom>
        </p:spPr>
      </p:pic>
      <p:pic>
        <p:nvPicPr>
          <p:cNvPr id="7" name="Picture 6" descr="A car on the phone&#10;&#10;Description automatically generated">
            <a:extLst>
              <a:ext uri="{FF2B5EF4-FFF2-40B4-BE49-F238E27FC236}">
                <a16:creationId xmlns:a16="http://schemas.microsoft.com/office/drawing/2014/main" id="{39D1A4EC-0F62-444E-B63B-AD2F4E201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8834" y="3937539"/>
            <a:ext cx="3106366" cy="2336899"/>
          </a:xfrm>
          <a:prstGeom prst="rect">
            <a:avLst/>
          </a:prstGeom>
        </p:spPr>
      </p:pic>
      <p:pic>
        <p:nvPicPr>
          <p:cNvPr id="8" name="Picture 7" descr="A picture containing sitting, dark, room, table&#10;&#10;Description automatically generated">
            <a:extLst>
              <a:ext uri="{FF2B5EF4-FFF2-40B4-BE49-F238E27FC236}">
                <a16:creationId xmlns:a16="http://schemas.microsoft.com/office/drawing/2014/main" id="{DCE2BBFD-0700-418D-8A37-1280AF9A7B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5999" y="3937539"/>
            <a:ext cx="3106365" cy="2336898"/>
          </a:xfrm>
          <a:prstGeom prst="rect">
            <a:avLst/>
          </a:prstGeom>
        </p:spPr>
      </p:pic>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a:xfrm>
            <a:off x="838200" y="428534"/>
            <a:ext cx="10515600" cy="637198"/>
          </a:xfrm>
        </p:spPr>
        <p:txBody>
          <a:bodyPr anchor="ctr">
            <a:normAutofit/>
          </a:bodyPr>
          <a:lstStyle/>
          <a:p>
            <a:r>
              <a:rPr lang="en-GB" dirty="0"/>
              <a:t>SHOWCASE OF SCREENS</a:t>
            </a:r>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a:xfrm>
            <a:off x="11353800" y="6407150"/>
            <a:ext cx="515080" cy="365125"/>
          </a:xfrm>
        </p:spPr>
        <p:txBody>
          <a:bodyPr>
            <a:normAutofit/>
          </a:bodyPr>
          <a:lstStyle/>
          <a:p>
            <a:pPr>
              <a:lnSpc>
                <a:spcPct val="90000"/>
              </a:lnSpc>
              <a:spcAft>
                <a:spcPts val="600"/>
              </a:spcAft>
            </a:pPr>
            <a:fld id="{45C00377-489B-40EC-B059-26BDDD2E89B9}"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48208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AFAB-A7F6-4563-AA61-2EB8F0944920}"/>
              </a:ext>
            </a:extLst>
          </p:cNvPr>
          <p:cNvSpPr>
            <a:spLocks noGrp="1"/>
          </p:cNvSpPr>
          <p:nvPr>
            <p:ph type="title"/>
          </p:nvPr>
        </p:nvSpPr>
        <p:spPr/>
        <p:txBody>
          <a:bodyPr/>
          <a:lstStyle/>
          <a:p>
            <a:r>
              <a:rPr lang="en-GB" dirty="0"/>
              <a:t>SOME OF OUR CLIENTS</a:t>
            </a:r>
          </a:p>
        </p:txBody>
      </p:sp>
      <p:sp>
        <p:nvSpPr>
          <p:cNvPr id="4" name="Slide Number Placeholder 3">
            <a:extLst>
              <a:ext uri="{FF2B5EF4-FFF2-40B4-BE49-F238E27FC236}">
                <a16:creationId xmlns:a16="http://schemas.microsoft.com/office/drawing/2014/main" id="{7C36E118-F226-4019-88A8-9239335C8337}"/>
              </a:ext>
            </a:extLst>
          </p:cNvPr>
          <p:cNvSpPr>
            <a:spLocks noGrp="1"/>
          </p:cNvSpPr>
          <p:nvPr>
            <p:ph type="sldNum" sz="quarter" idx="12"/>
          </p:nvPr>
        </p:nvSpPr>
        <p:spPr/>
        <p:txBody>
          <a:bodyPr/>
          <a:lstStyle/>
          <a:p>
            <a:fld id="{45C00377-489B-40EC-B059-26BDDD2E89B9}" type="slidenum">
              <a:rPr lang="en-US" smtClean="0"/>
              <a:pPr/>
              <a:t>18</a:t>
            </a:fld>
            <a:endParaRPr lang="en-US" dirty="0"/>
          </a:p>
        </p:txBody>
      </p:sp>
      <p:sp>
        <p:nvSpPr>
          <p:cNvPr id="6" name="Title 36">
            <a:extLst>
              <a:ext uri="{FF2B5EF4-FFF2-40B4-BE49-F238E27FC236}">
                <a16:creationId xmlns:a16="http://schemas.microsoft.com/office/drawing/2014/main" id="{A4049283-E160-4B91-BBEA-AB94EBD49AAD}"/>
              </a:ext>
            </a:extLst>
          </p:cNvPr>
          <p:cNvSpPr txBox="1">
            <a:spLocks/>
          </p:cNvSpPr>
          <p:nvPr/>
        </p:nvSpPr>
        <p:spPr>
          <a:xfrm>
            <a:off x="2973113" y="3429000"/>
            <a:ext cx="6245773" cy="826071"/>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GB" sz="4000" dirty="0"/>
              <a:t>[PUT LOGOS OF YOUR CLIENTS]</a:t>
            </a:r>
            <a:endParaRPr lang="en-US" sz="4000" dirty="0"/>
          </a:p>
        </p:txBody>
      </p:sp>
    </p:spTree>
    <p:extLst>
      <p:ext uri="{BB962C8B-B14F-4D97-AF65-F5344CB8AC3E}">
        <p14:creationId xmlns:p14="http://schemas.microsoft.com/office/powerpoint/2010/main" val="132793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A24D66-1393-5A4A-A837-99DB7C78625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2541" y="313724"/>
            <a:ext cx="12189459" cy="5924516"/>
          </a:xfrm>
        </p:spPr>
      </p:pic>
      <p:sp>
        <p:nvSpPr>
          <p:cNvPr id="3" name="Title 2" hidden="1">
            <a:extLst>
              <a:ext uri="{FF2B5EF4-FFF2-40B4-BE49-F238E27FC236}">
                <a16:creationId xmlns:a16="http://schemas.microsoft.com/office/drawing/2014/main" id="{A232DAC7-6E18-4CD3-85D7-16DE54221183}"/>
              </a:ext>
            </a:extLst>
          </p:cNvPr>
          <p:cNvSpPr>
            <a:spLocks noGrp="1"/>
          </p:cNvSpPr>
          <p:nvPr>
            <p:ph type="title"/>
          </p:nvPr>
        </p:nvSpPr>
        <p:spPr/>
        <p:txBody>
          <a:bodyPr/>
          <a:lstStyle/>
          <a:p>
            <a:r>
              <a:rPr lang="en-US" dirty="0"/>
              <a:t>Large Image slide</a:t>
            </a:r>
          </a:p>
        </p:txBody>
      </p:sp>
      <p:sp>
        <p:nvSpPr>
          <p:cNvPr id="4" name="Title 1">
            <a:extLst>
              <a:ext uri="{FF2B5EF4-FFF2-40B4-BE49-F238E27FC236}">
                <a16:creationId xmlns:a16="http://schemas.microsoft.com/office/drawing/2014/main" id="{8F38DE6B-C4CE-429D-88B3-303BAB04A0E6}"/>
              </a:ext>
            </a:extLst>
          </p:cNvPr>
          <p:cNvSpPr txBox="1">
            <a:spLocks/>
          </p:cNvSpPr>
          <p:nvPr/>
        </p:nvSpPr>
        <p:spPr>
          <a:xfrm>
            <a:off x="1809256" y="2498356"/>
            <a:ext cx="8573485" cy="1861285"/>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3200" b="1" i="0" kern="1200" spc="-151" baseline="0">
                <a:solidFill>
                  <a:schemeClr val="tx1"/>
                </a:solidFill>
                <a:latin typeface="Montserrat SemiBold" charset="0"/>
                <a:ea typeface="Montserrat SemiBold" charset="0"/>
                <a:cs typeface="Montserrat SemiBold" charset="0"/>
              </a:defRPr>
            </a:lvl1pPr>
          </a:lstStyle>
          <a:p>
            <a:pPr algn="ctr"/>
            <a:r>
              <a:rPr lang="en-US" sz="8800"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t>THANK YOU!</a:t>
            </a:r>
          </a:p>
        </p:txBody>
      </p:sp>
      <p:cxnSp>
        <p:nvCxnSpPr>
          <p:cNvPr id="5" name="Straight Connector 4">
            <a:extLst>
              <a:ext uri="{FF2B5EF4-FFF2-40B4-BE49-F238E27FC236}">
                <a16:creationId xmlns:a16="http://schemas.microsoft.com/office/drawing/2014/main" id="{00D7C50B-57C9-4E3B-9FA6-9FAA6C609BF9}"/>
              </a:ext>
            </a:extLst>
          </p:cNvPr>
          <p:cNvCxnSpPr/>
          <p:nvPr/>
        </p:nvCxnSpPr>
        <p:spPr>
          <a:xfrm flipV="1">
            <a:off x="-451413" y="-185194"/>
            <a:ext cx="9584903" cy="4166885"/>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D6A5D3-25D0-4159-A163-0EC692FCA6D8}"/>
              </a:ext>
            </a:extLst>
          </p:cNvPr>
          <p:cNvCxnSpPr/>
          <p:nvPr/>
        </p:nvCxnSpPr>
        <p:spPr>
          <a:xfrm>
            <a:off x="0" y="1701478"/>
            <a:ext cx="12327038" cy="420161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8D106EF-35C8-4629-8C75-5208FF42A7AB}"/>
              </a:ext>
            </a:extLst>
          </p:cNvPr>
          <p:cNvSpPr/>
          <p:nvPr/>
        </p:nvSpPr>
        <p:spPr>
          <a:xfrm>
            <a:off x="1502119" y="4747554"/>
            <a:ext cx="3638841" cy="159737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56B1872-223B-404A-9026-E5BD17AAEEBC}"/>
              </a:ext>
            </a:extLst>
          </p:cNvPr>
          <p:cNvSpPr/>
          <p:nvPr/>
        </p:nvSpPr>
        <p:spPr>
          <a:xfrm>
            <a:off x="6865139" y="4733699"/>
            <a:ext cx="3638841" cy="159737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EA4F17C-C5E1-46A1-AE97-82ACE9AAB116}"/>
              </a:ext>
            </a:extLst>
          </p:cNvPr>
          <p:cNvSpPr txBox="1"/>
          <p:nvPr/>
        </p:nvSpPr>
        <p:spPr>
          <a:xfrm>
            <a:off x="1502119" y="4767466"/>
            <a:ext cx="3258351" cy="1569660"/>
          </a:xfrm>
          <a:prstGeom prst="rect">
            <a:avLst/>
          </a:prstGeom>
          <a:noFill/>
        </p:spPr>
        <p:txBody>
          <a:bodyPr wrap="square" rtlCol="0">
            <a:spAutoFit/>
          </a:bodyPr>
          <a:lstStyle/>
          <a:p>
            <a:r>
              <a:rPr lang="fr-CH" sz="2400" b="1" dirty="0">
                <a:solidFill>
                  <a:schemeClr val="bg1"/>
                </a:solidFill>
              </a:rPr>
              <a:t>Name </a:t>
            </a:r>
            <a:r>
              <a:rPr lang="fr-CH" sz="2400" b="1" dirty="0" err="1">
                <a:solidFill>
                  <a:schemeClr val="bg1"/>
                </a:solidFill>
              </a:rPr>
              <a:t>Surname</a:t>
            </a:r>
            <a:endParaRPr lang="fr-CH" sz="2400" b="1" dirty="0">
              <a:solidFill>
                <a:schemeClr val="bg1"/>
              </a:solidFill>
            </a:endParaRPr>
          </a:p>
          <a:p>
            <a:r>
              <a:rPr lang="fr-CH" sz="2400" b="1" dirty="0">
                <a:solidFill>
                  <a:schemeClr val="bg1"/>
                </a:solidFill>
              </a:rPr>
              <a:t>Position</a:t>
            </a:r>
          </a:p>
          <a:p>
            <a:r>
              <a:rPr lang="fr-CH" sz="2400" dirty="0" err="1">
                <a:solidFill>
                  <a:schemeClr val="bg1"/>
                </a:solidFill>
              </a:rPr>
              <a:t>Telephone</a:t>
            </a:r>
            <a:endParaRPr lang="fr-CH" sz="2400" dirty="0">
              <a:solidFill>
                <a:schemeClr val="bg1"/>
              </a:solidFill>
            </a:endParaRPr>
          </a:p>
          <a:p>
            <a:r>
              <a:rPr lang="fr-CH" sz="2400" dirty="0">
                <a:solidFill>
                  <a:schemeClr val="bg1"/>
                </a:solidFill>
              </a:rPr>
              <a:t>E-mail</a:t>
            </a:r>
          </a:p>
        </p:txBody>
      </p:sp>
      <p:sp>
        <p:nvSpPr>
          <p:cNvPr id="11" name="TextBox 10">
            <a:extLst>
              <a:ext uri="{FF2B5EF4-FFF2-40B4-BE49-F238E27FC236}">
                <a16:creationId xmlns:a16="http://schemas.microsoft.com/office/drawing/2014/main" id="{3BE86EBD-1C23-427A-98F1-F960A588CBD6}"/>
              </a:ext>
            </a:extLst>
          </p:cNvPr>
          <p:cNvSpPr txBox="1"/>
          <p:nvPr/>
        </p:nvSpPr>
        <p:spPr>
          <a:xfrm>
            <a:off x="6923932" y="4761410"/>
            <a:ext cx="3258351" cy="1569660"/>
          </a:xfrm>
          <a:prstGeom prst="rect">
            <a:avLst/>
          </a:prstGeom>
          <a:noFill/>
        </p:spPr>
        <p:txBody>
          <a:bodyPr wrap="square" rtlCol="0">
            <a:spAutoFit/>
          </a:bodyPr>
          <a:lstStyle/>
          <a:p>
            <a:r>
              <a:rPr lang="fr-CH" sz="2400" b="1" dirty="0">
                <a:solidFill>
                  <a:schemeClr val="bg1"/>
                </a:solidFill>
              </a:rPr>
              <a:t>Name </a:t>
            </a:r>
            <a:r>
              <a:rPr lang="fr-CH" sz="2400" b="1" dirty="0" err="1">
                <a:solidFill>
                  <a:schemeClr val="bg1"/>
                </a:solidFill>
              </a:rPr>
              <a:t>Surname</a:t>
            </a:r>
            <a:endParaRPr lang="fr-CH" sz="2400" b="1" dirty="0">
              <a:solidFill>
                <a:schemeClr val="bg1"/>
              </a:solidFill>
            </a:endParaRPr>
          </a:p>
          <a:p>
            <a:r>
              <a:rPr lang="fr-CH" sz="2400" b="1" dirty="0">
                <a:solidFill>
                  <a:schemeClr val="bg1"/>
                </a:solidFill>
              </a:rPr>
              <a:t>Position</a:t>
            </a:r>
          </a:p>
          <a:p>
            <a:r>
              <a:rPr lang="fr-CH" sz="2400" dirty="0" err="1">
                <a:solidFill>
                  <a:schemeClr val="bg1"/>
                </a:solidFill>
              </a:rPr>
              <a:t>Telephone</a:t>
            </a:r>
            <a:endParaRPr lang="fr-CH" sz="2400" dirty="0">
              <a:solidFill>
                <a:schemeClr val="bg1"/>
              </a:solidFill>
            </a:endParaRPr>
          </a:p>
          <a:p>
            <a:r>
              <a:rPr lang="fr-CH" sz="2400" dirty="0">
                <a:solidFill>
                  <a:schemeClr val="bg1"/>
                </a:solidFill>
              </a:rPr>
              <a:t>E-mail</a:t>
            </a:r>
          </a:p>
        </p:txBody>
      </p:sp>
    </p:spTree>
    <p:extLst>
      <p:ext uri="{BB962C8B-B14F-4D97-AF65-F5344CB8AC3E}">
        <p14:creationId xmlns:p14="http://schemas.microsoft.com/office/powerpoint/2010/main" val="96375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0FEF81CE-5738-455D-9503-39AD533BFE6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5865441"/>
          </a:xfrm>
        </p:spPr>
      </p:pic>
      <p:sp>
        <p:nvSpPr>
          <p:cNvPr id="4" name="Title 3"/>
          <p:cNvSpPr>
            <a:spLocks noGrp="1"/>
          </p:cNvSpPr>
          <p:nvPr>
            <p:ph type="title"/>
          </p:nvPr>
        </p:nvSpPr>
        <p:spPr bwMode="blackGray">
          <a:xfrm>
            <a:off x="7963174" y="2141092"/>
            <a:ext cx="3505736" cy="2575816"/>
          </a:xfrm>
          <a:noFill/>
          <a:effectLst>
            <a:outerShdw blurRad="50800" dist="38100" dir="2700000" algn="tl" rotWithShape="0">
              <a:prstClr val="black">
                <a:alpha val="40000"/>
              </a:prstClr>
            </a:outerShdw>
          </a:effectLst>
        </p:spPr>
        <p:txBody>
          <a:bodyPr/>
          <a:lstStyle/>
          <a:p>
            <a:pPr algn="ctr">
              <a:lnSpc>
                <a:spcPct val="100000"/>
              </a:lnSpc>
            </a:pPr>
            <a:r>
              <a:rPr lang="en-US" sz="5400" cap="none" dirty="0">
                <a:ln w="10160">
                  <a:solidFill>
                    <a:srgbClr val="00B0F0"/>
                  </a:solidFill>
                  <a:prstDash val="solid"/>
                </a:ln>
                <a:effectLst>
                  <a:outerShdw blurRad="50800" dist="38100" dir="2700000" algn="tl" rotWithShape="0">
                    <a:prstClr val="black">
                      <a:alpha val="40000"/>
                    </a:prstClr>
                  </a:outerShdw>
                </a:effectLst>
              </a:rPr>
              <a:t>ENGAGE PREMIUM AUDIENCE</a:t>
            </a:r>
          </a:p>
        </p:txBody>
      </p:sp>
      <p:sp>
        <p:nvSpPr>
          <p:cNvPr id="8" name="Text Placeholder 7"/>
          <p:cNvSpPr>
            <a:spLocks noGrp="1"/>
          </p:cNvSpPr>
          <p:nvPr>
            <p:ph type="body" idx="1"/>
          </p:nvPr>
        </p:nvSpPr>
        <p:spPr>
          <a:xfrm>
            <a:off x="86340" y="5938833"/>
            <a:ext cx="9039340" cy="1001749"/>
          </a:xfrm>
        </p:spPr>
        <p:txBody>
          <a:bodyPr>
            <a:normAutofit/>
          </a:bodyPr>
          <a:lstStyle/>
          <a:p>
            <a:r>
              <a:rPr lang="en-GB" sz="2000" b="1" dirty="0">
                <a:solidFill>
                  <a:schemeClr val="tx1">
                    <a:lumMod val="75000"/>
                    <a:lumOff val="25000"/>
                  </a:schemeClr>
                </a:solidFill>
              </a:rPr>
              <a:t>Target Taxi and Limousine audience who pays a premium over regular transport fares, through their 20 minutes ride across the city</a:t>
            </a:r>
          </a:p>
          <a:p>
            <a:endParaRPr lang="en-GB" sz="2000" b="1" dirty="0">
              <a:solidFill>
                <a:schemeClr val="tx1">
                  <a:lumMod val="75000"/>
                  <a:lumOff val="25000"/>
                </a:schemeClr>
              </a:solidFill>
            </a:endParaRPr>
          </a:p>
        </p:txBody>
      </p:sp>
      <p:sp>
        <p:nvSpPr>
          <p:cNvPr id="23" name="Slide Number Placeholder 22">
            <a:extLst>
              <a:ext uri="{FF2B5EF4-FFF2-40B4-BE49-F238E27FC236}">
                <a16:creationId xmlns:a16="http://schemas.microsoft.com/office/drawing/2014/main" id="{C0F1EA83-36D1-42E1-BECF-55759DD79FBC}"/>
              </a:ext>
            </a:extLst>
          </p:cNvPr>
          <p:cNvSpPr>
            <a:spLocks noGrp="1"/>
          </p:cNvSpPr>
          <p:nvPr>
            <p:ph type="sldNum" sz="quarter" idx="15"/>
          </p:nvPr>
        </p:nvSpPr>
        <p:spPr>
          <a:xfrm>
            <a:off x="9125680" y="6356350"/>
            <a:ext cx="2743200" cy="365125"/>
          </a:xfrm>
        </p:spPr>
        <p:txBody>
          <a:bodyPr/>
          <a:lstStyle/>
          <a:p>
            <a:fld id="{45C00377-489B-40EC-B059-26BDDD2E89B9}" type="slidenum">
              <a:rPr lang="en-US" smtClean="0"/>
              <a:t>2</a:t>
            </a:fld>
            <a:endParaRPr lang="en-US" dirty="0"/>
          </a:p>
        </p:txBody>
      </p:sp>
    </p:spTree>
    <p:extLst>
      <p:ext uri="{BB962C8B-B14F-4D97-AF65-F5344CB8AC3E}">
        <p14:creationId xmlns:p14="http://schemas.microsoft.com/office/powerpoint/2010/main" val="6975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929" y="1194318"/>
            <a:ext cx="3932237" cy="1600200"/>
          </a:xfrm>
        </p:spPr>
        <p:txBody>
          <a:bodyPr/>
          <a:lstStyle/>
          <a:p>
            <a:r>
              <a:rPr lang="en-GB" b="0" dirty="0"/>
              <a:t>THE BEST IN-CAR </a:t>
            </a:r>
            <a:r>
              <a:rPr lang="en-GB" dirty="0"/>
              <a:t>ENTERTAINMENT &amp; ADVERTISING</a:t>
            </a:r>
            <a:endParaRPr lang="en-US" dirty="0"/>
          </a:p>
        </p:txBody>
      </p:sp>
      <p:sp>
        <p:nvSpPr>
          <p:cNvPr id="8" name="Text Placeholder 7"/>
          <p:cNvSpPr>
            <a:spLocks noGrp="1"/>
          </p:cNvSpPr>
          <p:nvPr>
            <p:ph type="body" sz="half" idx="2"/>
          </p:nvPr>
        </p:nvSpPr>
        <p:spPr>
          <a:xfrm>
            <a:off x="717474" y="3227864"/>
            <a:ext cx="3932237" cy="1913303"/>
          </a:xfrm>
        </p:spPr>
        <p:txBody>
          <a:bodyPr/>
          <a:lstStyle/>
          <a:p>
            <a:r>
              <a:rPr lang="en-GB" dirty="0"/>
              <a:t>The best in class, created for two reasons - to entertain passengers and deliver your message. Versatile and powerful to deliver multi-format media to audience with high-quality tailor made content.</a:t>
            </a:r>
          </a:p>
        </p:txBody>
      </p:sp>
      <p:sp>
        <p:nvSpPr>
          <p:cNvPr id="16" name="Slide Number Placeholder 7">
            <a:extLst>
              <a:ext uri="{FF2B5EF4-FFF2-40B4-BE49-F238E27FC236}">
                <a16:creationId xmlns:a16="http://schemas.microsoft.com/office/drawing/2014/main" id="{4E853D09-2599-405C-AD24-D93FEBFCE788}"/>
              </a:ext>
            </a:extLst>
          </p:cNvPr>
          <p:cNvSpPr>
            <a:spLocks noGrp="1"/>
          </p:cNvSpPr>
          <p:nvPr>
            <p:ph type="sldNum" sz="quarter" idx="12"/>
          </p:nvPr>
        </p:nvSpPr>
        <p:spPr/>
        <p:txBody>
          <a:bodyPr/>
          <a:lstStyle/>
          <a:p>
            <a:fld id="{8C2E478F-E849-4A8C-AF1F-CBCC78A7CBFA}" type="slidenum">
              <a:rPr lang="en-US" smtClean="0"/>
              <a:pPr/>
              <a:t>3</a:t>
            </a:fld>
            <a:endParaRPr lang="en-US" dirty="0"/>
          </a:p>
        </p:txBody>
      </p:sp>
      <p:pic>
        <p:nvPicPr>
          <p:cNvPr id="5" name="Picture 4" descr="Screen of a cell phone&#10;&#10;Description automatically generated">
            <a:extLst>
              <a:ext uri="{FF2B5EF4-FFF2-40B4-BE49-F238E27FC236}">
                <a16:creationId xmlns:a16="http://schemas.microsoft.com/office/drawing/2014/main" id="{302E6286-CC61-4FA7-9BBC-30E9ABD499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9412" y="969264"/>
            <a:ext cx="5754657" cy="4492839"/>
          </a:xfrm>
          <a:prstGeom prst="rect">
            <a:avLst/>
          </a:prstGeom>
        </p:spPr>
      </p:pic>
    </p:spTree>
    <p:extLst>
      <p:ext uri="{BB962C8B-B14F-4D97-AF65-F5344CB8AC3E}">
        <p14:creationId xmlns:p14="http://schemas.microsoft.com/office/powerpoint/2010/main" val="56294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7E2FD8D-4CC8-2243-A18C-29E6CDCD4D4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182057" y="523883"/>
            <a:ext cx="6392358" cy="5474052"/>
          </a:xfrm>
        </p:spPr>
      </p:pic>
      <p:sp>
        <p:nvSpPr>
          <p:cNvPr id="4" name="Title 3"/>
          <p:cNvSpPr>
            <a:spLocks noGrp="1"/>
          </p:cNvSpPr>
          <p:nvPr>
            <p:ph type="title"/>
          </p:nvPr>
        </p:nvSpPr>
        <p:spPr>
          <a:xfrm>
            <a:off x="6860980" y="860350"/>
            <a:ext cx="3932237" cy="1201366"/>
          </a:xfrm>
        </p:spPr>
        <p:txBody>
          <a:bodyPr/>
          <a:lstStyle/>
          <a:p>
            <a:r>
              <a:rPr lang="en-US" b="0" dirty="0"/>
              <a:t>RIGHT</a:t>
            </a:r>
            <a:r>
              <a:rPr lang="en-US" dirty="0"/>
              <a:t> TIME</a:t>
            </a:r>
            <a:br>
              <a:rPr lang="en-US" dirty="0"/>
            </a:br>
            <a:r>
              <a:rPr lang="en-US" b="0" dirty="0"/>
              <a:t>RIGHT</a:t>
            </a:r>
            <a:r>
              <a:rPr lang="en-US" dirty="0"/>
              <a:t> PLACE</a:t>
            </a:r>
          </a:p>
        </p:txBody>
      </p:sp>
      <p:sp>
        <p:nvSpPr>
          <p:cNvPr id="8" name="Text Placeholder 7"/>
          <p:cNvSpPr>
            <a:spLocks noGrp="1"/>
          </p:cNvSpPr>
          <p:nvPr>
            <p:ph type="body" sz="half" idx="2"/>
          </p:nvPr>
        </p:nvSpPr>
        <p:spPr>
          <a:xfrm>
            <a:off x="6860981" y="2571743"/>
            <a:ext cx="3932237" cy="3283910"/>
          </a:xfrm>
        </p:spPr>
        <p:txBody>
          <a:bodyPr/>
          <a:lstStyle/>
          <a:p>
            <a:pPr>
              <a:lnSpc>
                <a:spcPct val="120000"/>
              </a:lnSpc>
            </a:pPr>
            <a:r>
              <a:rPr lang="en-US" sz="1600" dirty="0">
                <a:solidFill>
                  <a:schemeClr val="tx1">
                    <a:alpha val="80000"/>
                  </a:schemeClr>
                </a:solidFill>
              </a:rPr>
              <a:t>50 millions daily users of ride-hailing services spend about in average 20 minutes sitting idle in backseat.</a:t>
            </a:r>
          </a:p>
          <a:p>
            <a:pPr>
              <a:lnSpc>
                <a:spcPct val="120000"/>
              </a:lnSpc>
            </a:pPr>
            <a:r>
              <a:rPr lang="en-US" sz="1600" dirty="0">
                <a:solidFill>
                  <a:schemeClr val="tx1">
                    <a:alpha val="80000"/>
                  </a:schemeClr>
                </a:solidFill>
              </a:rPr>
              <a:t>We simply use </a:t>
            </a:r>
            <a:r>
              <a:rPr lang="en-US" sz="1600" b="1" dirty="0">
                <a:solidFill>
                  <a:schemeClr val="tx1">
                    <a:alpha val="80000"/>
                  </a:schemeClr>
                </a:solidFill>
              </a:rPr>
              <a:t>this opportunity </a:t>
            </a:r>
            <a:r>
              <a:rPr lang="en-US" sz="1600" dirty="0">
                <a:solidFill>
                  <a:schemeClr val="tx1">
                    <a:alpha val="80000"/>
                  </a:schemeClr>
                </a:solidFill>
              </a:rPr>
              <a:t>to entertain and deliver interesting and relevant advertising to match useful with pleasant.</a:t>
            </a: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a:xfrm>
            <a:off x="9125680" y="6356350"/>
            <a:ext cx="2743200" cy="365125"/>
          </a:xfrm>
        </p:spPr>
        <p:txBody>
          <a:bodyPr/>
          <a:lstStyle/>
          <a:p>
            <a:fld id="{8C2E478F-E849-4A8C-AF1F-CBCC78A7CBFA}" type="slidenum">
              <a:rPr lang="en-US" smtClean="0"/>
              <a:pPr/>
              <a:t>4</a:t>
            </a:fld>
            <a:endParaRPr lang="en-US" dirty="0"/>
          </a:p>
        </p:txBody>
      </p:sp>
      <p:cxnSp>
        <p:nvCxnSpPr>
          <p:cNvPr id="3" name="Straight Connector 2">
            <a:extLst>
              <a:ext uri="{FF2B5EF4-FFF2-40B4-BE49-F238E27FC236}">
                <a16:creationId xmlns:a16="http://schemas.microsoft.com/office/drawing/2014/main" id="{43A5FA19-839A-471E-89E7-A5A07961FD35}"/>
              </a:ext>
            </a:extLst>
          </p:cNvPr>
          <p:cNvCxnSpPr/>
          <p:nvPr/>
        </p:nvCxnSpPr>
        <p:spPr>
          <a:xfrm>
            <a:off x="6860980" y="2276669"/>
            <a:ext cx="3932237" cy="0"/>
          </a:xfrm>
          <a:prstGeom prst="line">
            <a:avLst/>
          </a:prstGeom>
          <a:ln w="57150">
            <a:solidFill>
              <a:srgbClr val="4A62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31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2CA17DD-4B99-CE41-998F-A36C00269F5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b="-73"/>
          <a:stretch/>
        </p:blipFill>
        <p:spPr>
          <a:xfrm flipH="1">
            <a:off x="4655976" y="5016"/>
            <a:ext cx="7536023" cy="6852984"/>
          </a:xfrm>
        </p:spPr>
      </p:pic>
      <p:sp>
        <p:nvSpPr>
          <p:cNvPr id="4" name="Title 3">
            <a:extLst>
              <a:ext uri="{FF2B5EF4-FFF2-40B4-BE49-F238E27FC236}">
                <a16:creationId xmlns:a16="http://schemas.microsoft.com/office/drawing/2014/main" id="{E447F290-366B-457F-B600-8CD60FEE05E7}"/>
              </a:ext>
            </a:extLst>
          </p:cNvPr>
          <p:cNvSpPr>
            <a:spLocks noGrp="1"/>
          </p:cNvSpPr>
          <p:nvPr>
            <p:ph type="title"/>
          </p:nvPr>
        </p:nvSpPr>
        <p:spPr>
          <a:xfrm>
            <a:off x="430900" y="533983"/>
            <a:ext cx="5777876" cy="1317862"/>
          </a:xfrm>
        </p:spPr>
        <p:txBody>
          <a:bodyPr/>
          <a:lstStyle/>
          <a:p>
            <a:r>
              <a:rPr lang="en-GB" sz="4000" dirty="0"/>
              <a:t>WHY TO </a:t>
            </a:r>
            <a:br>
              <a:rPr lang="en-GB" sz="4000" dirty="0"/>
            </a:br>
            <a:r>
              <a:rPr lang="en-GB" sz="4000" dirty="0"/>
              <a:t>ADVERTISE IN-RIDE?</a:t>
            </a:r>
          </a:p>
        </p:txBody>
      </p:sp>
      <p:sp>
        <p:nvSpPr>
          <p:cNvPr id="7" name="Text Placeholder 6">
            <a:extLst>
              <a:ext uri="{FF2B5EF4-FFF2-40B4-BE49-F238E27FC236}">
                <a16:creationId xmlns:a16="http://schemas.microsoft.com/office/drawing/2014/main" id="{C03AC49D-92A4-4419-BBBA-9F2E312A63A0}"/>
              </a:ext>
            </a:extLst>
          </p:cNvPr>
          <p:cNvSpPr>
            <a:spLocks noGrp="1"/>
          </p:cNvSpPr>
          <p:nvPr>
            <p:ph type="body" idx="1"/>
          </p:nvPr>
        </p:nvSpPr>
        <p:spPr>
          <a:xfrm>
            <a:off x="430900" y="2013478"/>
            <a:ext cx="3967364" cy="1500187"/>
          </a:xfrm>
        </p:spPr>
        <p:txBody>
          <a:bodyPr>
            <a:normAutofit/>
          </a:bodyPr>
          <a:lstStyle/>
          <a:p>
            <a:r>
              <a:rPr lang="en-GB" sz="1600" dirty="0"/>
              <a:t>An opportunity to strengthen awareness and commitment over a longer period than any other channel.</a:t>
            </a:r>
          </a:p>
        </p:txBody>
      </p:sp>
      <p:pic>
        <p:nvPicPr>
          <p:cNvPr id="9" name="Graphic 8" descr="Advertising">
            <a:extLst>
              <a:ext uri="{FF2B5EF4-FFF2-40B4-BE49-F238E27FC236}">
                <a16:creationId xmlns:a16="http://schemas.microsoft.com/office/drawing/2014/main" id="{5B60316A-43FE-40EE-8DA8-ABD13EDE12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0106" y="3415310"/>
            <a:ext cx="648000" cy="648000"/>
          </a:xfrm>
          <a:prstGeom prst="rect">
            <a:avLst/>
          </a:prstGeom>
        </p:spPr>
      </p:pic>
      <p:pic>
        <p:nvPicPr>
          <p:cNvPr id="11" name="Graphic 10" descr="Newspaper">
            <a:extLst>
              <a:ext uri="{FF2B5EF4-FFF2-40B4-BE49-F238E27FC236}">
                <a16:creationId xmlns:a16="http://schemas.microsoft.com/office/drawing/2014/main" id="{620B46BD-C17F-4BD5-91CE-B95F8287F0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0106" y="4151504"/>
            <a:ext cx="648000" cy="648000"/>
          </a:xfrm>
          <a:prstGeom prst="rect">
            <a:avLst/>
          </a:prstGeom>
        </p:spPr>
      </p:pic>
      <p:pic>
        <p:nvPicPr>
          <p:cNvPr id="13" name="Graphic 12" descr="Tablet">
            <a:extLst>
              <a:ext uri="{FF2B5EF4-FFF2-40B4-BE49-F238E27FC236}">
                <a16:creationId xmlns:a16="http://schemas.microsoft.com/office/drawing/2014/main" id="{B44905CF-DD66-4EEC-AA61-3FE6C9CB5C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0106" y="4887698"/>
            <a:ext cx="648000" cy="648000"/>
          </a:xfrm>
          <a:prstGeom prst="rect">
            <a:avLst/>
          </a:prstGeom>
        </p:spPr>
      </p:pic>
      <p:pic>
        <p:nvPicPr>
          <p:cNvPr id="15" name="Graphic 14" descr="Taxi">
            <a:extLst>
              <a:ext uri="{FF2B5EF4-FFF2-40B4-BE49-F238E27FC236}">
                <a16:creationId xmlns:a16="http://schemas.microsoft.com/office/drawing/2014/main" id="{B85C739A-CE24-4CFD-B437-ADA2970BD2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0106" y="5623892"/>
            <a:ext cx="648000" cy="648000"/>
          </a:xfrm>
          <a:prstGeom prst="rect">
            <a:avLst/>
          </a:prstGeom>
        </p:spPr>
      </p:pic>
      <p:sp>
        <p:nvSpPr>
          <p:cNvPr id="39" name="Text Placeholder 6">
            <a:extLst>
              <a:ext uri="{FF2B5EF4-FFF2-40B4-BE49-F238E27FC236}">
                <a16:creationId xmlns:a16="http://schemas.microsoft.com/office/drawing/2014/main" id="{A76738AC-2541-4CFE-AB0A-D6F47565CA4B}"/>
              </a:ext>
            </a:extLst>
          </p:cNvPr>
          <p:cNvSpPr txBox="1">
            <a:spLocks/>
          </p:cNvSpPr>
          <p:nvPr/>
        </p:nvSpPr>
        <p:spPr>
          <a:xfrm>
            <a:off x="1904592" y="3502502"/>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Billboards: </a:t>
            </a:r>
            <a:r>
              <a:rPr lang="en-GB" sz="1800" b="1" dirty="0"/>
              <a:t>2 Seconds</a:t>
            </a:r>
          </a:p>
        </p:txBody>
      </p:sp>
      <p:sp>
        <p:nvSpPr>
          <p:cNvPr id="40" name="Text Placeholder 6">
            <a:extLst>
              <a:ext uri="{FF2B5EF4-FFF2-40B4-BE49-F238E27FC236}">
                <a16:creationId xmlns:a16="http://schemas.microsoft.com/office/drawing/2014/main" id="{654C149C-AF13-426F-9D86-AA4F9F173CBC}"/>
              </a:ext>
            </a:extLst>
          </p:cNvPr>
          <p:cNvSpPr txBox="1">
            <a:spLocks/>
          </p:cNvSpPr>
          <p:nvPr/>
        </p:nvSpPr>
        <p:spPr>
          <a:xfrm>
            <a:off x="1904592" y="4238696"/>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Printed ads: </a:t>
            </a:r>
            <a:r>
              <a:rPr lang="en-GB" sz="1800" b="1" dirty="0"/>
              <a:t>15 Seconds</a:t>
            </a:r>
          </a:p>
        </p:txBody>
      </p:sp>
      <p:sp>
        <p:nvSpPr>
          <p:cNvPr id="41" name="Text Placeholder 6">
            <a:extLst>
              <a:ext uri="{FF2B5EF4-FFF2-40B4-BE49-F238E27FC236}">
                <a16:creationId xmlns:a16="http://schemas.microsoft.com/office/drawing/2014/main" id="{4C321858-A72C-45BD-9C8E-4E130E400779}"/>
              </a:ext>
            </a:extLst>
          </p:cNvPr>
          <p:cNvSpPr txBox="1">
            <a:spLocks/>
          </p:cNvSpPr>
          <p:nvPr/>
        </p:nvSpPr>
        <p:spPr>
          <a:xfrm>
            <a:off x="1904592" y="4974890"/>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Digital Signage: </a:t>
            </a:r>
            <a:r>
              <a:rPr lang="en-GB" sz="1800" b="1" dirty="0"/>
              <a:t>30 Seconds</a:t>
            </a:r>
          </a:p>
        </p:txBody>
      </p:sp>
      <p:sp>
        <p:nvSpPr>
          <p:cNvPr id="42" name="Text Placeholder 6">
            <a:extLst>
              <a:ext uri="{FF2B5EF4-FFF2-40B4-BE49-F238E27FC236}">
                <a16:creationId xmlns:a16="http://schemas.microsoft.com/office/drawing/2014/main" id="{D7A77C62-D881-4870-8793-68CCFAC45241}"/>
              </a:ext>
            </a:extLst>
          </p:cNvPr>
          <p:cNvSpPr txBox="1">
            <a:spLocks/>
          </p:cNvSpPr>
          <p:nvPr/>
        </p:nvSpPr>
        <p:spPr>
          <a:xfrm>
            <a:off x="1904592" y="5711084"/>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In-ride: </a:t>
            </a:r>
            <a:r>
              <a:rPr lang="en-GB" sz="1800" b="1" dirty="0">
                <a:highlight>
                  <a:srgbClr val="FFFF00"/>
                </a:highlight>
              </a:rPr>
              <a:t>15-20 minutes</a:t>
            </a:r>
          </a:p>
        </p:txBody>
      </p:sp>
    </p:spTree>
    <p:extLst>
      <p:ext uri="{BB962C8B-B14F-4D97-AF65-F5344CB8AC3E}">
        <p14:creationId xmlns:p14="http://schemas.microsoft.com/office/powerpoint/2010/main" val="380918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838200" y="428534"/>
            <a:ext cx="10515600" cy="637198"/>
          </a:xfrm>
        </p:spPr>
        <p:txBody>
          <a:bodyPr>
            <a:normAutofit/>
          </a:bodyPr>
          <a:lstStyle/>
          <a:p>
            <a:pPr algn="ctr"/>
            <a:r>
              <a:rPr lang="en-GB" dirty="0"/>
              <a:t>Expose your brand in a unique environment</a:t>
            </a:r>
            <a:endParaRPr lang="en-US" dirty="0"/>
          </a:p>
        </p:txBody>
      </p:sp>
      <p:sp>
        <p:nvSpPr>
          <p:cNvPr id="8" name="Slide Number Placeholder 7">
            <a:extLst>
              <a:ext uri="{FF2B5EF4-FFF2-40B4-BE49-F238E27FC236}">
                <a16:creationId xmlns:a16="http://schemas.microsoft.com/office/drawing/2014/main" id="{84A4C0E3-E146-49BF-804D-D369F89E8F2A}"/>
              </a:ext>
            </a:extLst>
          </p:cNvPr>
          <p:cNvSpPr>
            <a:spLocks noGrp="1"/>
          </p:cNvSpPr>
          <p:nvPr>
            <p:ph type="sldNum" sz="quarter" idx="14"/>
          </p:nvPr>
        </p:nvSpPr>
        <p:spPr>
          <a:xfrm>
            <a:off x="9125680" y="6356350"/>
            <a:ext cx="2743200" cy="365125"/>
          </a:xfrm>
        </p:spPr>
        <p:txBody>
          <a:bodyPr/>
          <a:lstStyle/>
          <a:p>
            <a:fld id="{8C2E478F-E849-4A8C-AF1F-CBCC78A7CBFA}" type="slidenum">
              <a:rPr lang="en-US" smtClean="0">
                <a:solidFill>
                  <a:schemeClr val="tx1"/>
                </a:solidFill>
              </a:rPr>
              <a:pPr/>
              <a:t>6</a:t>
            </a:fld>
            <a:endParaRPr lang="en-US" dirty="0">
              <a:solidFill>
                <a:schemeClr val="tx1"/>
              </a:solidFill>
            </a:endParaRPr>
          </a:p>
        </p:txBody>
      </p:sp>
      <p:grpSp>
        <p:nvGrpSpPr>
          <p:cNvPr id="16" name="Group 15">
            <a:extLst>
              <a:ext uri="{FF2B5EF4-FFF2-40B4-BE49-F238E27FC236}">
                <a16:creationId xmlns:a16="http://schemas.microsoft.com/office/drawing/2014/main" id="{7F82D511-0859-4583-B94E-B879129B4D02}"/>
              </a:ext>
            </a:extLst>
          </p:cNvPr>
          <p:cNvGrpSpPr/>
          <p:nvPr/>
        </p:nvGrpSpPr>
        <p:grpSpPr>
          <a:xfrm>
            <a:off x="1203488" y="2476913"/>
            <a:ext cx="2908753" cy="1145038"/>
            <a:chOff x="1416050" y="1529769"/>
            <a:chExt cx="2644321" cy="860285"/>
          </a:xfrm>
        </p:grpSpPr>
        <p:sp>
          <p:nvSpPr>
            <p:cNvPr id="17" name="TextBox 16">
              <a:extLst>
                <a:ext uri="{FF2B5EF4-FFF2-40B4-BE49-F238E27FC236}">
                  <a16:creationId xmlns:a16="http://schemas.microsoft.com/office/drawing/2014/main" id="{E5D40883-1629-4C5C-8F3F-86F0E2232E90}"/>
                </a:ext>
              </a:extLst>
            </p:cNvPr>
            <p:cNvSpPr txBox="1"/>
            <p:nvPr/>
          </p:nvSpPr>
          <p:spPr>
            <a:xfrm>
              <a:off x="1416050" y="1836674"/>
              <a:ext cx="2644321" cy="553380"/>
            </a:xfrm>
            <a:prstGeom prst="rect">
              <a:avLst/>
            </a:prstGeom>
            <a:noFill/>
          </p:spPr>
          <p:txBody>
            <a:bodyPr wrap="square" lIns="0" rIns="0" rtlCol="0">
              <a:spAutoFit/>
            </a:bodyPr>
            <a:lstStyle/>
            <a:p>
              <a:pPr algn="ctr">
                <a:lnSpc>
                  <a:spcPct val="120000"/>
                </a:lnSpc>
              </a:pPr>
              <a:r>
                <a:rPr lang="en-GB" sz="1200" dirty="0"/>
                <a:t>Passengers spend average of 20 minutes in taxis being idle. Perfect timing to deliver advertisers’ message.</a:t>
              </a:r>
              <a:endParaRPr lang="en-US" sz="1200" dirty="0"/>
            </a:p>
          </p:txBody>
        </p:sp>
        <p:sp>
          <p:nvSpPr>
            <p:cNvPr id="18" name="TextBox 17">
              <a:extLst>
                <a:ext uri="{FF2B5EF4-FFF2-40B4-BE49-F238E27FC236}">
                  <a16:creationId xmlns:a16="http://schemas.microsoft.com/office/drawing/2014/main" id="{3381C8A9-7AFF-4B49-9BCF-4ED58AD1CE6C}"/>
                </a:ext>
              </a:extLst>
            </p:cNvPr>
            <p:cNvSpPr txBox="1"/>
            <p:nvPr/>
          </p:nvSpPr>
          <p:spPr>
            <a:xfrm>
              <a:off x="1416050" y="1529769"/>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CAPTIVE AUDIENCE</a:t>
              </a:r>
            </a:p>
          </p:txBody>
        </p:sp>
      </p:grpSp>
      <p:grpSp>
        <p:nvGrpSpPr>
          <p:cNvPr id="19" name="Group 18">
            <a:extLst>
              <a:ext uri="{FF2B5EF4-FFF2-40B4-BE49-F238E27FC236}">
                <a16:creationId xmlns:a16="http://schemas.microsoft.com/office/drawing/2014/main" id="{E745CC40-F854-41F8-9A44-88614B6E043C}"/>
              </a:ext>
            </a:extLst>
          </p:cNvPr>
          <p:cNvGrpSpPr/>
          <p:nvPr/>
        </p:nvGrpSpPr>
        <p:grpSpPr>
          <a:xfrm>
            <a:off x="1203488" y="4598424"/>
            <a:ext cx="2908753" cy="1362092"/>
            <a:chOff x="1416050" y="1533183"/>
            <a:chExt cx="2644321" cy="1023361"/>
          </a:xfrm>
        </p:grpSpPr>
        <p:sp>
          <p:nvSpPr>
            <p:cNvPr id="20" name="TextBox 19">
              <a:extLst>
                <a:ext uri="{FF2B5EF4-FFF2-40B4-BE49-F238E27FC236}">
                  <a16:creationId xmlns:a16="http://schemas.microsoft.com/office/drawing/2014/main" id="{6E4C9084-04F4-4EBA-9FFB-452C00FF46A5}"/>
                </a:ext>
              </a:extLst>
            </p:cNvPr>
            <p:cNvSpPr txBox="1"/>
            <p:nvPr/>
          </p:nvSpPr>
          <p:spPr>
            <a:xfrm>
              <a:off x="1416050" y="1836674"/>
              <a:ext cx="2644321" cy="719870"/>
            </a:xfrm>
            <a:prstGeom prst="rect">
              <a:avLst/>
            </a:prstGeom>
            <a:noFill/>
          </p:spPr>
          <p:txBody>
            <a:bodyPr wrap="square" lIns="0" rIns="0" rtlCol="0">
              <a:spAutoFit/>
            </a:bodyPr>
            <a:lstStyle/>
            <a:p>
              <a:pPr algn="ctr">
                <a:lnSpc>
                  <a:spcPct val="120000"/>
                </a:lnSpc>
              </a:pPr>
              <a:r>
                <a:rPr lang="en-GB" sz="1200" dirty="0"/>
                <a:t>Interactive and dynamic advertising attracts audience to engage with campaigns. 98.5% of passengers do not mind watching ads.</a:t>
              </a:r>
            </a:p>
          </p:txBody>
        </p:sp>
        <p:sp>
          <p:nvSpPr>
            <p:cNvPr id="21" name="TextBox 20">
              <a:extLst>
                <a:ext uri="{FF2B5EF4-FFF2-40B4-BE49-F238E27FC236}">
                  <a16:creationId xmlns:a16="http://schemas.microsoft.com/office/drawing/2014/main" id="{FBBA483D-CCC0-428E-B93A-1AFA3481BB18}"/>
                </a:ext>
              </a:extLst>
            </p:cNvPr>
            <p:cNvSpPr txBox="1"/>
            <p:nvPr/>
          </p:nvSpPr>
          <p:spPr>
            <a:xfrm>
              <a:off x="1416050" y="1533183"/>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INNOVATIVE</a:t>
              </a:r>
            </a:p>
          </p:txBody>
        </p:sp>
      </p:grpSp>
      <p:grpSp>
        <p:nvGrpSpPr>
          <p:cNvPr id="22" name="Group 21">
            <a:extLst>
              <a:ext uri="{FF2B5EF4-FFF2-40B4-BE49-F238E27FC236}">
                <a16:creationId xmlns:a16="http://schemas.microsoft.com/office/drawing/2014/main" id="{9A21C3CA-37DB-42EB-A609-AECEA3C68F60}"/>
              </a:ext>
            </a:extLst>
          </p:cNvPr>
          <p:cNvGrpSpPr/>
          <p:nvPr/>
        </p:nvGrpSpPr>
        <p:grpSpPr>
          <a:xfrm>
            <a:off x="4649288" y="2475791"/>
            <a:ext cx="2908753" cy="1146161"/>
            <a:chOff x="1416050" y="1528925"/>
            <a:chExt cx="2644321" cy="861128"/>
          </a:xfrm>
        </p:grpSpPr>
        <p:sp>
          <p:nvSpPr>
            <p:cNvPr id="23" name="TextBox 22">
              <a:extLst>
                <a:ext uri="{FF2B5EF4-FFF2-40B4-BE49-F238E27FC236}">
                  <a16:creationId xmlns:a16="http://schemas.microsoft.com/office/drawing/2014/main" id="{44C343BC-B495-4DA5-8EDD-2F4B68A3C8E2}"/>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Quite and private space helps to keep focus on ads. 97% of passengers touch at least one of the advertisements.</a:t>
              </a:r>
            </a:p>
          </p:txBody>
        </p:sp>
        <p:sp>
          <p:nvSpPr>
            <p:cNvPr id="24" name="TextBox 23">
              <a:extLst>
                <a:ext uri="{FF2B5EF4-FFF2-40B4-BE49-F238E27FC236}">
                  <a16:creationId xmlns:a16="http://schemas.microsoft.com/office/drawing/2014/main" id="{D2B9F8A0-A854-4F70-89A7-23D457A65998}"/>
                </a:ext>
              </a:extLst>
            </p:cNvPr>
            <p:cNvSpPr txBox="1"/>
            <p:nvPr/>
          </p:nvSpPr>
          <p:spPr>
            <a:xfrm>
              <a:off x="1416050" y="1528925"/>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NOT CLUTTERED</a:t>
              </a:r>
            </a:p>
          </p:txBody>
        </p:sp>
      </p:grpSp>
      <p:grpSp>
        <p:nvGrpSpPr>
          <p:cNvPr id="25" name="Group 24">
            <a:extLst>
              <a:ext uri="{FF2B5EF4-FFF2-40B4-BE49-F238E27FC236}">
                <a16:creationId xmlns:a16="http://schemas.microsoft.com/office/drawing/2014/main" id="{A8DE45B5-B896-4A0D-BE3E-F74A510A2883}"/>
              </a:ext>
            </a:extLst>
          </p:cNvPr>
          <p:cNvGrpSpPr/>
          <p:nvPr/>
        </p:nvGrpSpPr>
        <p:grpSpPr>
          <a:xfrm>
            <a:off x="4641622" y="4598424"/>
            <a:ext cx="2908753" cy="1139148"/>
            <a:chOff x="1416050" y="1534194"/>
            <a:chExt cx="2644321" cy="855859"/>
          </a:xfrm>
        </p:grpSpPr>
        <p:sp>
          <p:nvSpPr>
            <p:cNvPr id="26" name="TextBox 25">
              <a:extLst>
                <a:ext uri="{FF2B5EF4-FFF2-40B4-BE49-F238E27FC236}">
                  <a16:creationId xmlns:a16="http://schemas.microsoft.com/office/drawing/2014/main" id="{96F6A048-1356-40D8-8776-C7A73CD4F9E9}"/>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Taxi commercial recall rate is 40% – 50% vs average TV commercial recall rate of only 8% – 12%.</a:t>
              </a:r>
            </a:p>
          </p:txBody>
        </p:sp>
        <p:sp>
          <p:nvSpPr>
            <p:cNvPr id="27" name="TextBox 26">
              <a:extLst>
                <a:ext uri="{FF2B5EF4-FFF2-40B4-BE49-F238E27FC236}">
                  <a16:creationId xmlns:a16="http://schemas.microsoft.com/office/drawing/2014/main" id="{3CAFDB01-505B-46CB-ADBC-7270B1A1C37B}"/>
                </a:ext>
              </a:extLst>
            </p:cNvPr>
            <p:cNvSpPr txBox="1"/>
            <p:nvPr/>
          </p:nvSpPr>
          <p:spPr>
            <a:xfrm>
              <a:off x="1416050" y="1534194"/>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HIGH RECALL RATE</a:t>
              </a:r>
            </a:p>
          </p:txBody>
        </p:sp>
      </p:grpSp>
      <p:grpSp>
        <p:nvGrpSpPr>
          <p:cNvPr id="28" name="Group 27">
            <a:extLst>
              <a:ext uri="{FF2B5EF4-FFF2-40B4-BE49-F238E27FC236}">
                <a16:creationId xmlns:a16="http://schemas.microsoft.com/office/drawing/2014/main" id="{58EAE37C-D514-43BD-906A-D9E3FA5B0F6B}"/>
              </a:ext>
            </a:extLst>
          </p:cNvPr>
          <p:cNvGrpSpPr/>
          <p:nvPr/>
        </p:nvGrpSpPr>
        <p:grpSpPr>
          <a:xfrm>
            <a:off x="8311420" y="2476915"/>
            <a:ext cx="2908755" cy="1145037"/>
            <a:chOff x="1416048" y="1529770"/>
            <a:chExt cx="2644323" cy="860283"/>
          </a:xfrm>
        </p:grpSpPr>
        <p:sp>
          <p:nvSpPr>
            <p:cNvPr id="29" name="TextBox 28">
              <a:extLst>
                <a:ext uri="{FF2B5EF4-FFF2-40B4-BE49-F238E27FC236}">
                  <a16:creationId xmlns:a16="http://schemas.microsoft.com/office/drawing/2014/main" id="{1E8D3366-ED19-4D0F-BB24-C34160094016}"/>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Advertisers get detailed viewer count and playback report. QR code helps to track advertisers’ page links.</a:t>
              </a:r>
            </a:p>
          </p:txBody>
        </p:sp>
        <p:sp>
          <p:nvSpPr>
            <p:cNvPr id="30" name="TextBox 29">
              <a:extLst>
                <a:ext uri="{FF2B5EF4-FFF2-40B4-BE49-F238E27FC236}">
                  <a16:creationId xmlns:a16="http://schemas.microsoft.com/office/drawing/2014/main" id="{75B37436-4AB9-457A-8183-6FA72BD7A004}"/>
                </a:ext>
              </a:extLst>
            </p:cNvPr>
            <p:cNvSpPr txBox="1"/>
            <p:nvPr/>
          </p:nvSpPr>
          <p:spPr>
            <a:xfrm>
              <a:off x="1416048" y="1529770"/>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MEASURABLE</a:t>
              </a:r>
            </a:p>
          </p:txBody>
        </p:sp>
      </p:grpSp>
      <p:grpSp>
        <p:nvGrpSpPr>
          <p:cNvPr id="31" name="Group 30">
            <a:extLst>
              <a:ext uri="{FF2B5EF4-FFF2-40B4-BE49-F238E27FC236}">
                <a16:creationId xmlns:a16="http://schemas.microsoft.com/office/drawing/2014/main" id="{940CDCDF-DF94-434D-A45F-B003E5BE0302}"/>
              </a:ext>
            </a:extLst>
          </p:cNvPr>
          <p:cNvGrpSpPr/>
          <p:nvPr/>
        </p:nvGrpSpPr>
        <p:grpSpPr>
          <a:xfrm>
            <a:off x="8311424" y="4603074"/>
            <a:ext cx="2908753" cy="1135846"/>
            <a:chOff x="1416050" y="1536675"/>
            <a:chExt cx="2644321" cy="853378"/>
          </a:xfrm>
        </p:grpSpPr>
        <p:sp>
          <p:nvSpPr>
            <p:cNvPr id="32" name="TextBox 31">
              <a:extLst>
                <a:ext uri="{FF2B5EF4-FFF2-40B4-BE49-F238E27FC236}">
                  <a16:creationId xmlns:a16="http://schemas.microsoft.com/office/drawing/2014/main" id="{9EEBA325-9416-49F8-BE75-658D3B016DBE}"/>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Naturally segregated upper middle class audience. Ads are not skipped or missed like in other media channels. </a:t>
              </a:r>
              <a:endParaRPr lang="en-US" sz="1200" dirty="0"/>
            </a:p>
          </p:txBody>
        </p:sp>
        <p:sp>
          <p:nvSpPr>
            <p:cNvPr id="33" name="TextBox 32">
              <a:extLst>
                <a:ext uri="{FF2B5EF4-FFF2-40B4-BE49-F238E27FC236}">
                  <a16:creationId xmlns:a16="http://schemas.microsoft.com/office/drawing/2014/main" id="{3A684F3D-DA0F-4CA6-AD66-066061DF2B39}"/>
                </a:ext>
              </a:extLst>
            </p:cNvPr>
            <p:cNvSpPr txBox="1"/>
            <p:nvPr/>
          </p:nvSpPr>
          <p:spPr>
            <a:xfrm>
              <a:off x="1416050" y="1536675"/>
              <a:ext cx="2644321" cy="277485"/>
            </a:xfrm>
            <a:prstGeom prst="rect">
              <a:avLst/>
            </a:prstGeom>
            <a:noFill/>
            <a:ln>
              <a:noFill/>
            </a:ln>
          </p:spPr>
          <p:txBody>
            <a:bodyPr wrap="square" lIns="0" rIns="0" rtlCol="0">
              <a:spAutoFit/>
            </a:bodyPr>
            <a:lstStyle/>
            <a:p>
              <a:pPr algn="ctr"/>
              <a:r>
                <a:rPr lang="en-US" b="1" dirty="0">
                  <a:solidFill>
                    <a:schemeClr val="accent4"/>
                  </a:solidFill>
                  <a:latin typeface="Montserrat SemiBold"/>
                  <a:ea typeface="Open Sans" charset="0"/>
                  <a:cs typeface="Open Sans" charset="0"/>
                </a:rPr>
                <a:t>HIGH VALUE</a:t>
              </a:r>
            </a:p>
          </p:txBody>
        </p:sp>
      </p:grpSp>
      <p:sp>
        <p:nvSpPr>
          <p:cNvPr id="34" name="Freeform 1137">
            <a:extLst>
              <a:ext uri="{FF2B5EF4-FFF2-40B4-BE49-F238E27FC236}">
                <a16:creationId xmlns:a16="http://schemas.microsoft.com/office/drawing/2014/main" id="{261F5166-4C9D-4C43-BDB9-DDCFC8E54ED6}"/>
              </a:ext>
            </a:extLst>
          </p:cNvPr>
          <p:cNvSpPr>
            <a:spLocks noEditPoints="1"/>
          </p:cNvSpPr>
          <p:nvPr/>
        </p:nvSpPr>
        <p:spPr bwMode="auto">
          <a:xfrm>
            <a:off x="9492750" y="4011560"/>
            <a:ext cx="546100" cy="495300"/>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2123">
            <a:extLst>
              <a:ext uri="{FF2B5EF4-FFF2-40B4-BE49-F238E27FC236}">
                <a16:creationId xmlns:a16="http://schemas.microsoft.com/office/drawing/2014/main" id="{706160EF-71DA-4A5F-BDB3-AA5644EF4181}"/>
              </a:ext>
            </a:extLst>
          </p:cNvPr>
          <p:cNvSpPr>
            <a:spLocks noEditPoints="1"/>
          </p:cNvSpPr>
          <p:nvPr/>
        </p:nvSpPr>
        <p:spPr bwMode="auto">
          <a:xfrm>
            <a:off x="2395267" y="4011560"/>
            <a:ext cx="504825" cy="54927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858">
            <a:extLst>
              <a:ext uri="{FF2B5EF4-FFF2-40B4-BE49-F238E27FC236}">
                <a16:creationId xmlns:a16="http://schemas.microsoft.com/office/drawing/2014/main" id="{61185D31-5829-4DB3-AC4C-4E0591E15FA6}"/>
              </a:ext>
            </a:extLst>
          </p:cNvPr>
          <p:cNvSpPr>
            <a:spLocks noEditPoints="1"/>
          </p:cNvSpPr>
          <p:nvPr/>
        </p:nvSpPr>
        <p:spPr bwMode="auto">
          <a:xfrm>
            <a:off x="2404224" y="1850697"/>
            <a:ext cx="501650" cy="550863"/>
          </a:xfrm>
          <a:custGeom>
            <a:avLst/>
            <a:gdLst>
              <a:gd name="T0" fmla="*/ 134 w 147"/>
              <a:gd name="T1" fmla="*/ 84 h 160"/>
              <a:gd name="T2" fmla="*/ 138 w 147"/>
              <a:gd name="T3" fmla="*/ 82 h 160"/>
              <a:gd name="T4" fmla="*/ 141 w 147"/>
              <a:gd name="T5" fmla="*/ 63 h 160"/>
              <a:gd name="T6" fmla="*/ 78 w 147"/>
              <a:gd name="T7" fmla="*/ 0 h 160"/>
              <a:gd name="T8" fmla="*/ 51 w 147"/>
              <a:gd name="T9" fmla="*/ 6 h 160"/>
              <a:gd name="T10" fmla="*/ 14 w 147"/>
              <a:gd name="T11" fmla="*/ 63 h 160"/>
              <a:gd name="T12" fmla="*/ 14 w 147"/>
              <a:gd name="T13" fmla="*/ 72 h 160"/>
              <a:gd name="T14" fmla="*/ 3 w 147"/>
              <a:gd name="T15" fmla="*/ 95 h 160"/>
              <a:gd name="T16" fmla="*/ 2 w 147"/>
              <a:gd name="T17" fmla="*/ 106 h 160"/>
              <a:gd name="T18" fmla="*/ 12 w 147"/>
              <a:gd name="T19" fmla="*/ 110 h 160"/>
              <a:gd name="T20" fmla="*/ 14 w 147"/>
              <a:gd name="T21" fmla="*/ 110 h 160"/>
              <a:gd name="T22" fmla="*/ 14 w 147"/>
              <a:gd name="T23" fmla="*/ 129 h 160"/>
              <a:gd name="T24" fmla="*/ 30 w 147"/>
              <a:gd name="T25" fmla="*/ 145 h 160"/>
              <a:gd name="T26" fmla="*/ 30 w 147"/>
              <a:gd name="T27" fmla="*/ 145 h 160"/>
              <a:gd name="T28" fmla="*/ 44 w 147"/>
              <a:gd name="T29" fmla="*/ 143 h 160"/>
              <a:gd name="T30" fmla="*/ 44 w 147"/>
              <a:gd name="T31" fmla="*/ 157 h 160"/>
              <a:gd name="T32" fmla="*/ 47 w 147"/>
              <a:gd name="T33" fmla="*/ 160 h 160"/>
              <a:gd name="T34" fmla="*/ 47 w 147"/>
              <a:gd name="T35" fmla="*/ 160 h 160"/>
              <a:gd name="T36" fmla="*/ 50 w 147"/>
              <a:gd name="T37" fmla="*/ 157 h 160"/>
              <a:gd name="T38" fmla="*/ 50 w 147"/>
              <a:gd name="T39" fmla="*/ 140 h 160"/>
              <a:gd name="T40" fmla="*/ 49 w 147"/>
              <a:gd name="T41" fmla="*/ 137 h 160"/>
              <a:gd name="T42" fmla="*/ 47 w 147"/>
              <a:gd name="T43" fmla="*/ 137 h 160"/>
              <a:gd name="T44" fmla="*/ 30 w 147"/>
              <a:gd name="T45" fmla="*/ 139 h 160"/>
              <a:gd name="T46" fmla="*/ 20 w 147"/>
              <a:gd name="T47" fmla="*/ 129 h 160"/>
              <a:gd name="T48" fmla="*/ 20 w 147"/>
              <a:gd name="T49" fmla="*/ 107 h 160"/>
              <a:gd name="T50" fmla="*/ 17 w 147"/>
              <a:gd name="T51" fmla="*/ 104 h 160"/>
              <a:gd name="T52" fmla="*/ 12 w 147"/>
              <a:gd name="T53" fmla="*/ 104 h 160"/>
              <a:gd name="T54" fmla="*/ 7 w 147"/>
              <a:gd name="T55" fmla="*/ 103 h 160"/>
              <a:gd name="T56" fmla="*/ 8 w 147"/>
              <a:gd name="T57" fmla="*/ 98 h 160"/>
              <a:gd name="T58" fmla="*/ 20 w 147"/>
              <a:gd name="T59" fmla="*/ 74 h 160"/>
              <a:gd name="T60" fmla="*/ 20 w 147"/>
              <a:gd name="T61" fmla="*/ 73 h 160"/>
              <a:gd name="T62" fmla="*/ 20 w 147"/>
              <a:gd name="T63" fmla="*/ 63 h 160"/>
              <a:gd name="T64" fmla="*/ 53 w 147"/>
              <a:gd name="T65" fmla="*/ 11 h 160"/>
              <a:gd name="T66" fmla="*/ 78 w 147"/>
              <a:gd name="T67" fmla="*/ 6 h 160"/>
              <a:gd name="T68" fmla="*/ 135 w 147"/>
              <a:gd name="T69" fmla="*/ 63 h 160"/>
              <a:gd name="T70" fmla="*/ 132 w 147"/>
              <a:gd name="T71" fmla="*/ 80 h 160"/>
              <a:gd name="T72" fmla="*/ 134 w 147"/>
              <a:gd name="T73" fmla="*/ 84 h 160"/>
              <a:gd name="T74" fmla="*/ 147 w 147"/>
              <a:gd name="T75" fmla="*/ 157 h 160"/>
              <a:gd name="T76" fmla="*/ 147 w 147"/>
              <a:gd name="T77" fmla="*/ 122 h 160"/>
              <a:gd name="T78" fmla="*/ 144 w 147"/>
              <a:gd name="T79" fmla="*/ 119 h 160"/>
              <a:gd name="T80" fmla="*/ 137 w 147"/>
              <a:gd name="T81" fmla="*/ 119 h 160"/>
              <a:gd name="T82" fmla="*/ 137 w 147"/>
              <a:gd name="T83" fmla="*/ 108 h 160"/>
              <a:gd name="T84" fmla="*/ 117 w 147"/>
              <a:gd name="T85" fmla="*/ 88 h 160"/>
              <a:gd name="T86" fmla="*/ 97 w 147"/>
              <a:gd name="T87" fmla="*/ 108 h 160"/>
              <a:gd name="T88" fmla="*/ 97 w 147"/>
              <a:gd name="T89" fmla="*/ 119 h 160"/>
              <a:gd name="T90" fmla="*/ 90 w 147"/>
              <a:gd name="T91" fmla="*/ 119 h 160"/>
              <a:gd name="T92" fmla="*/ 87 w 147"/>
              <a:gd name="T93" fmla="*/ 122 h 160"/>
              <a:gd name="T94" fmla="*/ 87 w 147"/>
              <a:gd name="T95" fmla="*/ 157 h 160"/>
              <a:gd name="T96" fmla="*/ 90 w 147"/>
              <a:gd name="T97" fmla="*/ 160 h 160"/>
              <a:gd name="T98" fmla="*/ 144 w 147"/>
              <a:gd name="T99" fmla="*/ 160 h 160"/>
              <a:gd name="T100" fmla="*/ 147 w 147"/>
              <a:gd name="T101" fmla="*/ 157 h 160"/>
              <a:gd name="T102" fmla="*/ 103 w 147"/>
              <a:gd name="T103" fmla="*/ 108 h 160"/>
              <a:gd name="T104" fmla="*/ 117 w 147"/>
              <a:gd name="T105" fmla="*/ 94 h 160"/>
              <a:gd name="T106" fmla="*/ 131 w 147"/>
              <a:gd name="T107" fmla="*/ 108 h 160"/>
              <a:gd name="T108" fmla="*/ 131 w 147"/>
              <a:gd name="T109" fmla="*/ 119 h 160"/>
              <a:gd name="T110" fmla="*/ 103 w 147"/>
              <a:gd name="T111" fmla="*/ 119 h 160"/>
              <a:gd name="T112" fmla="*/ 103 w 147"/>
              <a:gd name="T113" fmla="*/ 108 h 160"/>
              <a:gd name="T114" fmla="*/ 141 w 147"/>
              <a:gd name="T115" fmla="*/ 154 h 160"/>
              <a:gd name="T116" fmla="*/ 93 w 147"/>
              <a:gd name="T117" fmla="*/ 154 h 160"/>
              <a:gd name="T118" fmla="*/ 93 w 147"/>
              <a:gd name="T119" fmla="*/ 125 h 160"/>
              <a:gd name="T120" fmla="*/ 141 w 147"/>
              <a:gd name="T121" fmla="*/ 125 h 160"/>
              <a:gd name="T122" fmla="*/ 141 w 147"/>
              <a:gd name="T123" fmla="*/ 1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60">
                <a:moveTo>
                  <a:pt x="134" y="84"/>
                </a:moveTo>
                <a:cubicBezTo>
                  <a:pt x="136" y="85"/>
                  <a:pt x="138" y="84"/>
                  <a:pt x="138" y="82"/>
                </a:cubicBezTo>
                <a:cubicBezTo>
                  <a:pt x="140" y="76"/>
                  <a:pt x="141" y="70"/>
                  <a:pt x="141" y="63"/>
                </a:cubicBezTo>
                <a:cubicBezTo>
                  <a:pt x="141" y="28"/>
                  <a:pt x="113" y="0"/>
                  <a:pt x="78" y="0"/>
                </a:cubicBezTo>
                <a:cubicBezTo>
                  <a:pt x="69" y="0"/>
                  <a:pt x="59" y="2"/>
                  <a:pt x="51" y="6"/>
                </a:cubicBezTo>
                <a:cubicBezTo>
                  <a:pt x="29" y="16"/>
                  <a:pt x="14" y="39"/>
                  <a:pt x="14" y="63"/>
                </a:cubicBezTo>
                <a:cubicBezTo>
                  <a:pt x="14" y="72"/>
                  <a:pt x="14" y="72"/>
                  <a:pt x="14" y="72"/>
                </a:cubicBezTo>
                <a:cubicBezTo>
                  <a:pt x="3" y="95"/>
                  <a:pt x="3" y="95"/>
                  <a:pt x="3" y="95"/>
                </a:cubicBezTo>
                <a:cubicBezTo>
                  <a:pt x="1" y="99"/>
                  <a:pt x="0" y="103"/>
                  <a:pt x="2" y="106"/>
                </a:cubicBezTo>
                <a:cubicBezTo>
                  <a:pt x="4" y="109"/>
                  <a:pt x="7" y="110"/>
                  <a:pt x="12" y="110"/>
                </a:cubicBezTo>
                <a:cubicBezTo>
                  <a:pt x="14" y="110"/>
                  <a:pt x="14" y="110"/>
                  <a:pt x="14" y="110"/>
                </a:cubicBezTo>
                <a:cubicBezTo>
                  <a:pt x="14" y="129"/>
                  <a:pt x="14" y="129"/>
                  <a:pt x="14" y="129"/>
                </a:cubicBezTo>
                <a:cubicBezTo>
                  <a:pt x="14" y="138"/>
                  <a:pt x="21" y="145"/>
                  <a:pt x="30" y="145"/>
                </a:cubicBezTo>
                <a:cubicBezTo>
                  <a:pt x="30" y="145"/>
                  <a:pt x="30" y="145"/>
                  <a:pt x="30" y="145"/>
                </a:cubicBezTo>
                <a:cubicBezTo>
                  <a:pt x="44" y="143"/>
                  <a:pt x="44" y="143"/>
                  <a:pt x="44" y="143"/>
                </a:cubicBezTo>
                <a:cubicBezTo>
                  <a:pt x="44" y="157"/>
                  <a:pt x="44" y="157"/>
                  <a:pt x="44" y="157"/>
                </a:cubicBezTo>
                <a:cubicBezTo>
                  <a:pt x="44" y="159"/>
                  <a:pt x="46" y="160"/>
                  <a:pt x="47" y="160"/>
                </a:cubicBezTo>
                <a:cubicBezTo>
                  <a:pt x="47" y="160"/>
                  <a:pt x="47" y="160"/>
                  <a:pt x="47" y="160"/>
                </a:cubicBezTo>
                <a:cubicBezTo>
                  <a:pt x="49" y="160"/>
                  <a:pt x="50" y="159"/>
                  <a:pt x="50" y="157"/>
                </a:cubicBezTo>
                <a:cubicBezTo>
                  <a:pt x="50" y="140"/>
                  <a:pt x="50" y="140"/>
                  <a:pt x="50" y="140"/>
                </a:cubicBezTo>
                <a:cubicBezTo>
                  <a:pt x="50" y="139"/>
                  <a:pt x="50" y="138"/>
                  <a:pt x="49" y="137"/>
                </a:cubicBezTo>
                <a:cubicBezTo>
                  <a:pt x="49" y="137"/>
                  <a:pt x="48" y="136"/>
                  <a:pt x="47" y="137"/>
                </a:cubicBezTo>
                <a:cubicBezTo>
                  <a:pt x="30" y="139"/>
                  <a:pt x="30" y="139"/>
                  <a:pt x="30" y="139"/>
                </a:cubicBezTo>
                <a:cubicBezTo>
                  <a:pt x="25" y="139"/>
                  <a:pt x="20" y="135"/>
                  <a:pt x="20" y="129"/>
                </a:cubicBezTo>
                <a:cubicBezTo>
                  <a:pt x="20" y="107"/>
                  <a:pt x="20" y="107"/>
                  <a:pt x="20" y="107"/>
                </a:cubicBezTo>
                <a:cubicBezTo>
                  <a:pt x="20" y="106"/>
                  <a:pt x="19" y="104"/>
                  <a:pt x="17" y="104"/>
                </a:cubicBezTo>
                <a:cubicBezTo>
                  <a:pt x="12" y="104"/>
                  <a:pt x="12" y="104"/>
                  <a:pt x="12" y="104"/>
                </a:cubicBezTo>
                <a:cubicBezTo>
                  <a:pt x="10" y="104"/>
                  <a:pt x="8" y="104"/>
                  <a:pt x="7" y="103"/>
                </a:cubicBezTo>
                <a:cubicBezTo>
                  <a:pt x="7" y="101"/>
                  <a:pt x="7" y="100"/>
                  <a:pt x="8" y="98"/>
                </a:cubicBezTo>
                <a:cubicBezTo>
                  <a:pt x="20" y="74"/>
                  <a:pt x="20" y="74"/>
                  <a:pt x="20" y="74"/>
                </a:cubicBezTo>
                <a:cubicBezTo>
                  <a:pt x="20" y="74"/>
                  <a:pt x="20" y="74"/>
                  <a:pt x="20" y="73"/>
                </a:cubicBezTo>
                <a:cubicBezTo>
                  <a:pt x="20" y="63"/>
                  <a:pt x="20" y="63"/>
                  <a:pt x="20" y="63"/>
                </a:cubicBezTo>
                <a:cubicBezTo>
                  <a:pt x="20" y="41"/>
                  <a:pt x="33" y="21"/>
                  <a:pt x="53" y="11"/>
                </a:cubicBezTo>
                <a:cubicBezTo>
                  <a:pt x="61" y="8"/>
                  <a:pt x="69" y="6"/>
                  <a:pt x="78" y="6"/>
                </a:cubicBezTo>
                <a:cubicBezTo>
                  <a:pt x="109" y="6"/>
                  <a:pt x="135" y="32"/>
                  <a:pt x="135" y="63"/>
                </a:cubicBezTo>
                <a:cubicBezTo>
                  <a:pt x="135" y="69"/>
                  <a:pt x="134" y="75"/>
                  <a:pt x="132" y="80"/>
                </a:cubicBezTo>
                <a:cubicBezTo>
                  <a:pt x="132" y="82"/>
                  <a:pt x="133" y="84"/>
                  <a:pt x="134" y="84"/>
                </a:cubicBezTo>
                <a:close/>
                <a:moveTo>
                  <a:pt x="147" y="157"/>
                </a:moveTo>
                <a:cubicBezTo>
                  <a:pt x="147" y="122"/>
                  <a:pt x="147" y="122"/>
                  <a:pt x="147" y="122"/>
                </a:cubicBezTo>
                <a:cubicBezTo>
                  <a:pt x="147" y="120"/>
                  <a:pt x="146" y="119"/>
                  <a:pt x="144" y="119"/>
                </a:cubicBezTo>
                <a:cubicBezTo>
                  <a:pt x="137" y="119"/>
                  <a:pt x="137" y="119"/>
                  <a:pt x="137" y="119"/>
                </a:cubicBezTo>
                <a:cubicBezTo>
                  <a:pt x="137" y="108"/>
                  <a:pt x="137" y="108"/>
                  <a:pt x="137" y="108"/>
                </a:cubicBezTo>
                <a:cubicBezTo>
                  <a:pt x="137" y="97"/>
                  <a:pt x="128" y="88"/>
                  <a:pt x="117" y="88"/>
                </a:cubicBezTo>
                <a:cubicBezTo>
                  <a:pt x="106" y="88"/>
                  <a:pt x="97" y="97"/>
                  <a:pt x="97" y="108"/>
                </a:cubicBezTo>
                <a:cubicBezTo>
                  <a:pt x="97" y="119"/>
                  <a:pt x="97" y="119"/>
                  <a:pt x="97" y="119"/>
                </a:cubicBezTo>
                <a:cubicBezTo>
                  <a:pt x="90" y="119"/>
                  <a:pt x="90" y="119"/>
                  <a:pt x="90" y="119"/>
                </a:cubicBezTo>
                <a:cubicBezTo>
                  <a:pt x="88" y="119"/>
                  <a:pt x="87" y="120"/>
                  <a:pt x="87" y="122"/>
                </a:cubicBezTo>
                <a:cubicBezTo>
                  <a:pt x="87" y="157"/>
                  <a:pt x="87" y="157"/>
                  <a:pt x="87" y="157"/>
                </a:cubicBezTo>
                <a:cubicBezTo>
                  <a:pt x="87" y="159"/>
                  <a:pt x="88" y="160"/>
                  <a:pt x="90" y="160"/>
                </a:cubicBezTo>
                <a:cubicBezTo>
                  <a:pt x="144" y="160"/>
                  <a:pt x="144" y="160"/>
                  <a:pt x="144" y="160"/>
                </a:cubicBezTo>
                <a:cubicBezTo>
                  <a:pt x="146" y="160"/>
                  <a:pt x="147" y="159"/>
                  <a:pt x="147" y="157"/>
                </a:cubicBezTo>
                <a:close/>
                <a:moveTo>
                  <a:pt x="103" y="108"/>
                </a:moveTo>
                <a:cubicBezTo>
                  <a:pt x="103" y="100"/>
                  <a:pt x="109" y="94"/>
                  <a:pt x="117" y="94"/>
                </a:cubicBezTo>
                <a:cubicBezTo>
                  <a:pt x="125" y="94"/>
                  <a:pt x="131" y="100"/>
                  <a:pt x="131" y="108"/>
                </a:cubicBezTo>
                <a:cubicBezTo>
                  <a:pt x="131" y="119"/>
                  <a:pt x="131" y="119"/>
                  <a:pt x="131" y="119"/>
                </a:cubicBezTo>
                <a:cubicBezTo>
                  <a:pt x="103" y="119"/>
                  <a:pt x="103" y="119"/>
                  <a:pt x="103" y="119"/>
                </a:cubicBezTo>
                <a:cubicBezTo>
                  <a:pt x="103" y="108"/>
                  <a:pt x="103" y="108"/>
                  <a:pt x="103" y="108"/>
                </a:cubicBezTo>
                <a:close/>
                <a:moveTo>
                  <a:pt x="141" y="154"/>
                </a:moveTo>
                <a:cubicBezTo>
                  <a:pt x="93" y="154"/>
                  <a:pt x="93" y="154"/>
                  <a:pt x="93" y="154"/>
                </a:cubicBezTo>
                <a:cubicBezTo>
                  <a:pt x="93" y="125"/>
                  <a:pt x="93" y="125"/>
                  <a:pt x="93" y="125"/>
                </a:cubicBezTo>
                <a:cubicBezTo>
                  <a:pt x="141" y="125"/>
                  <a:pt x="141" y="125"/>
                  <a:pt x="141" y="125"/>
                </a:cubicBezTo>
                <a:cubicBezTo>
                  <a:pt x="141" y="154"/>
                  <a:pt x="141" y="154"/>
                  <a:pt x="141" y="1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40">
            <a:extLst>
              <a:ext uri="{FF2B5EF4-FFF2-40B4-BE49-F238E27FC236}">
                <a16:creationId xmlns:a16="http://schemas.microsoft.com/office/drawing/2014/main" id="{2F0128D6-6CB5-4978-8806-416EC10100BD}"/>
              </a:ext>
            </a:extLst>
          </p:cNvPr>
          <p:cNvSpPr>
            <a:spLocks noEditPoints="1"/>
          </p:cNvSpPr>
          <p:nvPr/>
        </p:nvSpPr>
        <p:spPr bwMode="auto">
          <a:xfrm>
            <a:off x="5830614" y="4038547"/>
            <a:ext cx="546100" cy="495300"/>
          </a:xfrm>
          <a:custGeom>
            <a:avLst/>
            <a:gdLst>
              <a:gd name="T0" fmla="*/ 160 w 160"/>
              <a:gd name="T1" fmla="*/ 72 h 144"/>
              <a:gd name="T2" fmla="*/ 88 w 160"/>
              <a:gd name="T3" fmla="*/ 144 h 144"/>
              <a:gd name="T4" fmla="*/ 29 w 160"/>
              <a:gd name="T5" fmla="*/ 112 h 144"/>
              <a:gd name="T6" fmla="*/ 29 w 160"/>
              <a:gd name="T7" fmla="*/ 109 h 144"/>
              <a:gd name="T8" fmla="*/ 32 w 160"/>
              <a:gd name="T9" fmla="*/ 109 h 144"/>
              <a:gd name="T10" fmla="*/ 88 w 160"/>
              <a:gd name="T11" fmla="*/ 139 h 144"/>
              <a:gd name="T12" fmla="*/ 155 w 160"/>
              <a:gd name="T13" fmla="*/ 72 h 144"/>
              <a:gd name="T14" fmla="*/ 88 w 160"/>
              <a:gd name="T15" fmla="*/ 5 h 144"/>
              <a:gd name="T16" fmla="*/ 21 w 160"/>
              <a:gd name="T17" fmla="*/ 67 h 144"/>
              <a:gd name="T18" fmla="*/ 41 w 160"/>
              <a:gd name="T19" fmla="*/ 54 h 144"/>
              <a:gd name="T20" fmla="*/ 45 w 160"/>
              <a:gd name="T21" fmla="*/ 54 h 144"/>
              <a:gd name="T22" fmla="*/ 44 w 160"/>
              <a:gd name="T23" fmla="*/ 57 h 144"/>
              <a:gd name="T24" fmla="*/ 20 w 160"/>
              <a:gd name="T25" fmla="*/ 74 h 144"/>
              <a:gd name="T26" fmla="*/ 20 w 160"/>
              <a:gd name="T27" fmla="*/ 74 h 144"/>
              <a:gd name="T28" fmla="*/ 19 w 160"/>
              <a:gd name="T29" fmla="*/ 74 h 144"/>
              <a:gd name="T30" fmla="*/ 19 w 160"/>
              <a:gd name="T31" fmla="*/ 74 h 144"/>
              <a:gd name="T32" fmla="*/ 18 w 160"/>
              <a:gd name="T33" fmla="*/ 74 h 144"/>
              <a:gd name="T34" fmla="*/ 18 w 160"/>
              <a:gd name="T35" fmla="*/ 74 h 144"/>
              <a:gd name="T36" fmla="*/ 18 w 160"/>
              <a:gd name="T37" fmla="*/ 74 h 144"/>
              <a:gd name="T38" fmla="*/ 17 w 160"/>
              <a:gd name="T39" fmla="*/ 74 h 144"/>
              <a:gd name="T40" fmla="*/ 17 w 160"/>
              <a:gd name="T41" fmla="*/ 73 h 144"/>
              <a:gd name="T42" fmla="*/ 17 w 160"/>
              <a:gd name="T43" fmla="*/ 73 h 144"/>
              <a:gd name="T44" fmla="*/ 0 w 160"/>
              <a:gd name="T45" fmla="*/ 49 h 144"/>
              <a:gd name="T46" fmla="*/ 1 w 160"/>
              <a:gd name="T47" fmla="*/ 46 h 144"/>
              <a:gd name="T48" fmla="*/ 4 w 160"/>
              <a:gd name="T49" fmla="*/ 47 h 144"/>
              <a:gd name="T50" fmla="*/ 17 w 160"/>
              <a:gd name="T51" fmla="*/ 65 h 144"/>
              <a:gd name="T52" fmla="*/ 88 w 160"/>
              <a:gd name="T53" fmla="*/ 0 h 144"/>
              <a:gd name="T54" fmla="*/ 160 w 160"/>
              <a:gd name="T55" fmla="*/ 72 h 144"/>
              <a:gd name="T56" fmla="*/ 88 w 160"/>
              <a:gd name="T57" fmla="*/ 26 h 144"/>
              <a:gd name="T58" fmla="*/ 86 w 160"/>
              <a:gd name="T59" fmla="*/ 28 h 144"/>
              <a:gd name="T60" fmla="*/ 86 w 160"/>
              <a:gd name="T61" fmla="*/ 72 h 144"/>
              <a:gd name="T62" fmla="*/ 86 w 160"/>
              <a:gd name="T63" fmla="*/ 73 h 144"/>
              <a:gd name="T64" fmla="*/ 108 w 160"/>
              <a:gd name="T65" fmla="*/ 99 h 144"/>
              <a:gd name="T66" fmla="*/ 110 w 160"/>
              <a:gd name="T67" fmla="*/ 100 h 144"/>
              <a:gd name="T68" fmla="*/ 111 w 160"/>
              <a:gd name="T69" fmla="*/ 100 h 144"/>
              <a:gd name="T70" fmla="*/ 112 w 160"/>
              <a:gd name="T71" fmla="*/ 97 h 144"/>
              <a:gd name="T72" fmla="*/ 90 w 160"/>
              <a:gd name="T73" fmla="*/ 71 h 144"/>
              <a:gd name="T74" fmla="*/ 90 w 160"/>
              <a:gd name="T75" fmla="*/ 28 h 144"/>
              <a:gd name="T76" fmla="*/ 88 w 160"/>
              <a:gd name="T77" fmla="*/ 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44">
                <a:moveTo>
                  <a:pt x="160" y="72"/>
                </a:moveTo>
                <a:cubicBezTo>
                  <a:pt x="160" y="111"/>
                  <a:pt x="128" y="144"/>
                  <a:pt x="88" y="144"/>
                </a:cubicBezTo>
                <a:cubicBezTo>
                  <a:pt x="64" y="144"/>
                  <a:pt x="42" y="132"/>
                  <a:pt x="29" y="112"/>
                </a:cubicBezTo>
                <a:cubicBezTo>
                  <a:pt x="28" y="111"/>
                  <a:pt x="28" y="110"/>
                  <a:pt x="29" y="109"/>
                </a:cubicBezTo>
                <a:cubicBezTo>
                  <a:pt x="30" y="108"/>
                  <a:pt x="32" y="108"/>
                  <a:pt x="32" y="109"/>
                </a:cubicBezTo>
                <a:cubicBezTo>
                  <a:pt x="45" y="128"/>
                  <a:pt x="66" y="139"/>
                  <a:pt x="88" y="139"/>
                </a:cubicBezTo>
                <a:cubicBezTo>
                  <a:pt x="125" y="139"/>
                  <a:pt x="155" y="109"/>
                  <a:pt x="155" y="72"/>
                </a:cubicBezTo>
                <a:cubicBezTo>
                  <a:pt x="155" y="35"/>
                  <a:pt x="125" y="5"/>
                  <a:pt x="88" y="5"/>
                </a:cubicBezTo>
                <a:cubicBezTo>
                  <a:pt x="53" y="5"/>
                  <a:pt x="23" y="32"/>
                  <a:pt x="21" y="67"/>
                </a:cubicBezTo>
                <a:cubicBezTo>
                  <a:pt x="41" y="54"/>
                  <a:pt x="41" y="54"/>
                  <a:pt x="41" y="54"/>
                </a:cubicBezTo>
                <a:cubicBezTo>
                  <a:pt x="42" y="53"/>
                  <a:pt x="44" y="53"/>
                  <a:pt x="45" y="54"/>
                </a:cubicBezTo>
                <a:cubicBezTo>
                  <a:pt x="45" y="55"/>
                  <a:pt x="45" y="57"/>
                  <a:pt x="44" y="57"/>
                </a:cubicBezTo>
                <a:cubicBezTo>
                  <a:pt x="20" y="74"/>
                  <a:pt x="20" y="74"/>
                  <a:pt x="20" y="74"/>
                </a:cubicBezTo>
                <a:cubicBezTo>
                  <a:pt x="20" y="74"/>
                  <a:pt x="20" y="74"/>
                  <a:pt x="20" y="74"/>
                </a:cubicBezTo>
                <a:cubicBezTo>
                  <a:pt x="19" y="74"/>
                  <a:pt x="19" y="74"/>
                  <a:pt x="19" y="74"/>
                </a:cubicBezTo>
                <a:cubicBezTo>
                  <a:pt x="19" y="74"/>
                  <a:pt x="19" y="74"/>
                  <a:pt x="19" y="74"/>
                </a:cubicBezTo>
                <a:cubicBezTo>
                  <a:pt x="18" y="74"/>
                  <a:pt x="18" y="74"/>
                  <a:pt x="18" y="74"/>
                </a:cubicBezTo>
                <a:cubicBezTo>
                  <a:pt x="18" y="74"/>
                  <a:pt x="18" y="74"/>
                  <a:pt x="18" y="74"/>
                </a:cubicBezTo>
                <a:cubicBezTo>
                  <a:pt x="18" y="74"/>
                  <a:pt x="18" y="74"/>
                  <a:pt x="18" y="74"/>
                </a:cubicBezTo>
                <a:cubicBezTo>
                  <a:pt x="17" y="74"/>
                  <a:pt x="17" y="74"/>
                  <a:pt x="17" y="74"/>
                </a:cubicBezTo>
                <a:cubicBezTo>
                  <a:pt x="17" y="73"/>
                  <a:pt x="17" y="73"/>
                  <a:pt x="17" y="73"/>
                </a:cubicBezTo>
                <a:cubicBezTo>
                  <a:pt x="17" y="73"/>
                  <a:pt x="17" y="73"/>
                  <a:pt x="17" y="73"/>
                </a:cubicBezTo>
                <a:cubicBezTo>
                  <a:pt x="0" y="49"/>
                  <a:pt x="0" y="49"/>
                  <a:pt x="0" y="49"/>
                </a:cubicBezTo>
                <a:cubicBezTo>
                  <a:pt x="0" y="48"/>
                  <a:pt x="0" y="47"/>
                  <a:pt x="1" y="46"/>
                </a:cubicBezTo>
                <a:cubicBezTo>
                  <a:pt x="2" y="45"/>
                  <a:pt x="3" y="45"/>
                  <a:pt x="4" y="47"/>
                </a:cubicBezTo>
                <a:cubicBezTo>
                  <a:pt x="17" y="65"/>
                  <a:pt x="17" y="65"/>
                  <a:pt x="17" y="65"/>
                </a:cubicBezTo>
                <a:cubicBezTo>
                  <a:pt x="20" y="29"/>
                  <a:pt x="51" y="0"/>
                  <a:pt x="88" y="0"/>
                </a:cubicBezTo>
                <a:cubicBezTo>
                  <a:pt x="128" y="0"/>
                  <a:pt x="160" y="32"/>
                  <a:pt x="160" y="72"/>
                </a:cubicBezTo>
                <a:close/>
                <a:moveTo>
                  <a:pt x="88" y="26"/>
                </a:moveTo>
                <a:cubicBezTo>
                  <a:pt x="87" y="26"/>
                  <a:pt x="86" y="27"/>
                  <a:pt x="86" y="28"/>
                </a:cubicBezTo>
                <a:cubicBezTo>
                  <a:pt x="86" y="72"/>
                  <a:pt x="86" y="72"/>
                  <a:pt x="86" y="72"/>
                </a:cubicBezTo>
                <a:cubicBezTo>
                  <a:pt x="86" y="72"/>
                  <a:pt x="86" y="73"/>
                  <a:pt x="86" y="73"/>
                </a:cubicBezTo>
                <a:cubicBezTo>
                  <a:pt x="108" y="99"/>
                  <a:pt x="108" y="99"/>
                  <a:pt x="108" y="99"/>
                </a:cubicBezTo>
                <a:cubicBezTo>
                  <a:pt x="109" y="100"/>
                  <a:pt x="109" y="100"/>
                  <a:pt x="110" y="100"/>
                </a:cubicBezTo>
                <a:cubicBezTo>
                  <a:pt x="110" y="100"/>
                  <a:pt x="111" y="100"/>
                  <a:pt x="111" y="100"/>
                </a:cubicBezTo>
                <a:cubicBezTo>
                  <a:pt x="112" y="99"/>
                  <a:pt x="112" y="98"/>
                  <a:pt x="112" y="97"/>
                </a:cubicBezTo>
                <a:cubicBezTo>
                  <a:pt x="90" y="71"/>
                  <a:pt x="90" y="71"/>
                  <a:pt x="90" y="71"/>
                </a:cubicBezTo>
                <a:cubicBezTo>
                  <a:pt x="90" y="28"/>
                  <a:pt x="90" y="28"/>
                  <a:pt x="90" y="28"/>
                </a:cubicBezTo>
                <a:cubicBezTo>
                  <a:pt x="90" y="27"/>
                  <a:pt x="89" y="26"/>
                  <a:pt x="88" y="26"/>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058">
            <a:extLst>
              <a:ext uri="{FF2B5EF4-FFF2-40B4-BE49-F238E27FC236}">
                <a16:creationId xmlns:a16="http://schemas.microsoft.com/office/drawing/2014/main" id="{53315790-1768-45DF-80B2-D452A8C8BFCD}"/>
              </a:ext>
            </a:extLst>
          </p:cNvPr>
          <p:cNvSpPr>
            <a:spLocks noEditPoints="1"/>
          </p:cNvSpPr>
          <p:nvPr/>
        </p:nvSpPr>
        <p:spPr bwMode="auto">
          <a:xfrm>
            <a:off x="9552280" y="1853025"/>
            <a:ext cx="427038" cy="549275"/>
          </a:xfrm>
          <a:custGeom>
            <a:avLst/>
            <a:gdLst>
              <a:gd name="T0" fmla="*/ 8 w 125"/>
              <a:gd name="T1" fmla="*/ 0 h 160"/>
              <a:gd name="T2" fmla="*/ 0 w 125"/>
              <a:gd name="T3" fmla="*/ 152 h 160"/>
              <a:gd name="T4" fmla="*/ 118 w 125"/>
              <a:gd name="T5" fmla="*/ 160 h 160"/>
              <a:gd name="T6" fmla="*/ 125 w 125"/>
              <a:gd name="T7" fmla="*/ 8 h 160"/>
              <a:gd name="T8" fmla="*/ 120 w 125"/>
              <a:gd name="T9" fmla="*/ 152 h 160"/>
              <a:gd name="T10" fmla="*/ 8 w 125"/>
              <a:gd name="T11" fmla="*/ 155 h 160"/>
              <a:gd name="T12" fmla="*/ 5 w 125"/>
              <a:gd name="T13" fmla="*/ 8 h 160"/>
              <a:gd name="T14" fmla="*/ 118 w 125"/>
              <a:gd name="T15" fmla="*/ 5 h 160"/>
              <a:gd name="T16" fmla="*/ 120 w 125"/>
              <a:gd name="T17" fmla="*/ 152 h 160"/>
              <a:gd name="T18" fmla="*/ 43 w 125"/>
              <a:gd name="T19" fmla="*/ 147 h 160"/>
              <a:gd name="T20" fmla="*/ 13 w 125"/>
              <a:gd name="T21" fmla="*/ 117 h 160"/>
              <a:gd name="T22" fmla="*/ 19 w 125"/>
              <a:gd name="T23" fmla="*/ 123 h 160"/>
              <a:gd name="T24" fmla="*/ 37 w 125"/>
              <a:gd name="T25" fmla="*/ 141 h 160"/>
              <a:gd name="T26" fmla="*/ 19 w 125"/>
              <a:gd name="T27" fmla="*/ 123 h 160"/>
              <a:gd name="T28" fmla="*/ 77 w 125"/>
              <a:gd name="T29" fmla="*/ 147 h 160"/>
              <a:gd name="T30" fmla="*/ 48 w 125"/>
              <a:gd name="T31" fmla="*/ 117 h 160"/>
              <a:gd name="T32" fmla="*/ 53 w 125"/>
              <a:gd name="T33" fmla="*/ 123 h 160"/>
              <a:gd name="T34" fmla="*/ 72 w 125"/>
              <a:gd name="T35" fmla="*/ 141 h 160"/>
              <a:gd name="T36" fmla="*/ 53 w 125"/>
              <a:gd name="T37" fmla="*/ 123 h 160"/>
              <a:gd name="T38" fmla="*/ 112 w 125"/>
              <a:gd name="T39" fmla="*/ 147 h 160"/>
              <a:gd name="T40" fmla="*/ 83 w 125"/>
              <a:gd name="T41" fmla="*/ 83 h 160"/>
              <a:gd name="T42" fmla="*/ 88 w 125"/>
              <a:gd name="T43" fmla="*/ 88 h 160"/>
              <a:gd name="T44" fmla="*/ 107 w 125"/>
              <a:gd name="T45" fmla="*/ 141 h 160"/>
              <a:gd name="T46" fmla="*/ 88 w 125"/>
              <a:gd name="T47" fmla="*/ 88 h 160"/>
              <a:gd name="T48" fmla="*/ 43 w 125"/>
              <a:gd name="T49" fmla="*/ 112 h 160"/>
              <a:gd name="T50" fmla="*/ 13 w 125"/>
              <a:gd name="T51" fmla="*/ 83 h 160"/>
              <a:gd name="T52" fmla="*/ 19 w 125"/>
              <a:gd name="T53" fmla="*/ 88 h 160"/>
              <a:gd name="T54" fmla="*/ 37 w 125"/>
              <a:gd name="T55" fmla="*/ 107 h 160"/>
              <a:gd name="T56" fmla="*/ 19 w 125"/>
              <a:gd name="T57" fmla="*/ 88 h 160"/>
              <a:gd name="T58" fmla="*/ 77 w 125"/>
              <a:gd name="T59" fmla="*/ 112 h 160"/>
              <a:gd name="T60" fmla="*/ 48 w 125"/>
              <a:gd name="T61" fmla="*/ 83 h 160"/>
              <a:gd name="T62" fmla="*/ 53 w 125"/>
              <a:gd name="T63" fmla="*/ 88 h 160"/>
              <a:gd name="T64" fmla="*/ 72 w 125"/>
              <a:gd name="T65" fmla="*/ 107 h 160"/>
              <a:gd name="T66" fmla="*/ 53 w 125"/>
              <a:gd name="T67" fmla="*/ 88 h 160"/>
              <a:gd name="T68" fmla="*/ 43 w 125"/>
              <a:gd name="T69" fmla="*/ 77 h 160"/>
              <a:gd name="T70" fmla="*/ 13 w 125"/>
              <a:gd name="T71" fmla="*/ 48 h 160"/>
              <a:gd name="T72" fmla="*/ 19 w 125"/>
              <a:gd name="T73" fmla="*/ 53 h 160"/>
              <a:gd name="T74" fmla="*/ 37 w 125"/>
              <a:gd name="T75" fmla="*/ 72 h 160"/>
              <a:gd name="T76" fmla="*/ 19 w 125"/>
              <a:gd name="T77" fmla="*/ 53 h 160"/>
              <a:gd name="T78" fmla="*/ 77 w 125"/>
              <a:gd name="T79" fmla="*/ 77 h 160"/>
              <a:gd name="T80" fmla="*/ 48 w 125"/>
              <a:gd name="T81" fmla="*/ 48 h 160"/>
              <a:gd name="T82" fmla="*/ 53 w 125"/>
              <a:gd name="T83" fmla="*/ 53 h 160"/>
              <a:gd name="T84" fmla="*/ 72 w 125"/>
              <a:gd name="T85" fmla="*/ 72 h 160"/>
              <a:gd name="T86" fmla="*/ 53 w 125"/>
              <a:gd name="T87" fmla="*/ 53 h 160"/>
              <a:gd name="T88" fmla="*/ 112 w 125"/>
              <a:gd name="T89" fmla="*/ 77 h 160"/>
              <a:gd name="T90" fmla="*/ 83 w 125"/>
              <a:gd name="T91" fmla="*/ 48 h 160"/>
              <a:gd name="T92" fmla="*/ 88 w 125"/>
              <a:gd name="T93" fmla="*/ 53 h 160"/>
              <a:gd name="T94" fmla="*/ 107 w 125"/>
              <a:gd name="T95" fmla="*/ 72 h 160"/>
              <a:gd name="T96" fmla="*/ 88 w 125"/>
              <a:gd name="T97" fmla="*/ 53 h 160"/>
              <a:gd name="T98" fmla="*/ 112 w 125"/>
              <a:gd name="T99" fmla="*/ 40 h 160"/>
              <a:gd name="T100" fmla="*/ 13 w 125"/>
              <a:gd name="T101" fmla="*/ 13 h 160"/>
              <a:gd name="T102" fmla="*/ 19 w 125"/>
              <a:gd name="T103" fmla="*/ 19 h 160"/>
              <a:gd name="T104" fmla="*/ 107 w 125"/>
              <a:gd name="T105" fmla="*/ 35 h 160"/>
              <a:gd name="T106" fmla="*/ 19 w 125"/>
              <a:gd name="T107"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60">
                <a:moveTo>
                  <a:pt x="118" y="0"/>
                </a:moveTo>
                <a:cubicBezTo>
                  <a:pt x="8" y="0"/>
                  <a:pt x="8" y="0"/>
                  <a:pt x="8" y="0"/>
                </a:cubicBezTo>
                <a:cubicBezTo>
                  <a:pt x="3" y="0"/>
                  <a:pt x="0" y="3"/>
                  <a:pt x="0" y="8"/>
                </a:cubicBezTo>
                <a:cubicBezTo>
                  <a:pt x="0" y="152"/>
                  <a:pt x="0" y="152"/>
                  <a:pt x="0" y="152"/>
                </a:cubicBezTo>
                <a:cubicBezTo>
                  <a:pt x="0" y="157"/>
                  <a:pt x="3" y="160"/>
                  <a:pt x="8" y="160"/>
                </a:cubicBezTo>
                <a:cubicBezTo>
                  <a:pt x="118" y="160"/>
                  <a:pt x="118" y="160"/>
                  <a:pt x="118" y="160"/>
                </a:cubicBezTo>
                <a:cubicBezTo>
                  <a:pt x="122" y="160"/>
                  <a:pt x="125" y="157"/>
                  <a:pt x="125" y="152"/>
                </a:cubicBezTo>
                <a:cubicBezTo>
                  <a:pt x="125" y="8"/>
                  <a:pt x="125" y="8"/>
                  <a:pt x="125" y="8"/>
                </a:cubicBezTo>
                <a:cubicBezTo>
                  <a:pt x="125" y="3"/>
                  <a:pt x="122" y="0"/>
                  <a:pt x="118" y="0"/>
                </a:cubicBezTo>
                <a:close/>
                <a:moveTo>
                  <a:pt x="120" y="152"/>
                </a:moveTo>
                <a:cubicBezTo>
                  <a:pt x="120" y="154"/>
                  <a:pt x="119" y="155"/>
                  <a:pt x="118" y="155"/>
                </a:cubicBezTo>
                <a:cubicBezTo>
                  <a:pt x="8" y="155"/>
                  <a:pt x="8" y="155"/>
                  <a:pt x="8" y="155"/>
                </a:cubicBezTo>
                <a:cubicBezTo>
                  <a:pt x="6" y="155"/>
                  <a:pt x="5" y="154"/>
                  <a:pt x="5" y="152"/>
                </a:cubicBezTo>
                <a:cubicBezTo>
                  <a:pt x="5" y="8"/>
                  <a:pt x="5" y="8"/>
                  <a:pt x="5" y="8"/>
                </a:cubicBezTo>
                <a:cubicBezTo>
                  <a:pt x="5" y="6"/>
                  <a:pt x="6" y="5"/>
                  <a:pt x="8" y="5"/>
                </a:cubicBezTo>
                <a:cubicBezTo>
                  <a:pt x="118" y="5"/>
                  <a:pt x="118" y="5"/>
                  <a:pt x="118" y="5"/>
                </a:cubicBezTo>
                <a:cubicBezTo>
                  <a:pt x="119" y="5"/>
                  <a:pt x="120" y="6"/>
                  <a:pt x="120" y="8"/>
                </a:cubicBezTo>
                <a:lnTo>
                  <a:pt x="120" y="152"/>
                </a:lnTo>
                <a:close/>
                <a:moveTo>
                  <a:pt x="13" y="147"/>
                </a:moveTo>
                <a:cubicBezTo>
                  <a:pt x="43" y="147"/>
                  <a:pt x="43" y="147"/>
                  <a:pt x="43" y="147"/>
                </a:cubicBezTo>
                <a:cubicBezTo>
                  <a:pt x="43" y="117"/>
                  <a:pt x="43" y="117"/>
                  <a:pt x="43" y="117"/>
                </a:cubicBezTo>
                <a:cubicBezTo>
                  <a:pt x="13" y="117"/>
                  <a:pt x="13" y="117"/>
                  <a:pt x="13" y="117"/>
                </a:cubicBezTo>
                <a:lnTo>
                  <a:pt x="13" y="147"/>
                </a:lnTo>
                <a:close/>
                <a:moveTo>
                  <a:pt x="19" y="123"/>
                </a:moveTo>
                <a:cubicBezTo>
                  <a:pt x="37" y="123"/>
                  <a:pt x="37" y="123"/>
                  <a:pt x="37" y="123"/>
                </a:cubicBezTo>
                <a:cubicBezTo>
                  <a:pt x="37" y="141"/>
                  <a:pt x="37" y="141"/>
                  <a:pt x="37" y="141"/>
                </a:cubicBezTo>
                <a:cubicBezTo>
                  <a:pt x="19" y="141"/>
                  <a:pt x="19" y="141"/>
                  <a:pt x="19" y="141"/>
                </a:cubicBezTo>
                <a:lnTo>
                  <a:pt x="19" y="123"/>
                </a:lnTo>
                <a:close/>
                <a:moveTo>
                  <a:pt x="48" y="147"/>
                </a:moveTo>
                <a:cubicBezTo>
                  <a:pt x="77" y="147"/>
                  <a:pt x="77" y="147"/>
                  <a:pt x="77" y="147"/>
                </a:cubicBezTo>
                <a:cubicBezTo>
                  <a:pt x="77" y="117"/>
                  <a:pt x="77" y="117"/>
                  <a:pt x="77" y="117"/>
                </a:cubicBezTo>
                <a:cubicBezTo>
                  <a:pt x="48" y="117"/>
                  <a:pt x="48" y="117"/>
                  <a:pt x="48" y="117"/>
                </a:cubicBezTo>
                <a:lnTo>
                  <a:pt x="48" y="147"/>
                </a:lnTo>
                <a:close/>
                <a:moveTo>
                  <a:pt x="53" y="123"/>
                </a:moveTo>
                <a:cubicBezTo>
                  <a:pt x="72" y="123"/>
                  <a:pt x="72" y="123"/>
                  <a:pt x="72" y="123"/>
                </a:cubicBezTo>
                <a:cubicBezTo>
                  <a:pt x="72" y="141"/>
                  <a:pt x="72" y="141"/>
                  <a:pt x="72" y="141"/>
                </a:cubicBezTo>
                <a:cubicBezTo>
                  <a:pt x="53" y="141"/>
                  <a:pt x="53" y="141"/>
                  <a:pt x="53" y="141"/>
                </a:cubicBezTo>
                <a:lnTo>
                  <a:pt x="53" y="123"/>
                </a:lnTo>
                <a:close/>
                <a:moveTo>
                  <a:pt x="83" y="147"/>
                </a:moveTo>
                <a:cubicBezTo>
                  <a:pt x="112" y="147"/>
                  <a:pt x="112" y="147"/>
                  <a:pt x="112" y="147"/>
                </a:cubicBezTo>
                <a:cubicBezTo>
                  <a:pt x="112" y="83"/>
                  <a:pt x="112" y="83"/>
                  <a:pt x="112" y="83"/>
                </a:cubicBezTo>
                <a:cubicBezTo>
                  <a:pt x="83" y="83"/>
                  <a:pt x="83" y="83"/>
                  <a:pt x="83" y="83"/>
                </a:cubicBezTo>
                <a:lnTo>
                  <a:pt x="83" y="147"/>
                </a:lnTo>
                <a:close/>
                <a:moveTo>
                  <a:pt x="88" y="88"/>
                </a:moveTo>
                <a:cubicBezTo>
                  <a:pt x="107" y="88"/>
                  <a:pt x="107" y="88"/>
                  <a:pt x="107" y="88"/>
                </a:cubicBezTo>
                <a:cubicBezTo>
                  <a:pt x="107" y="141"/>
                  <a:pt x="107" y="141"/>
                  <a:pt x="107" y="141"/>
                </a:cubicBezTo>
                <a:cubicBezTo>
                  <a:pt x="88" y="141"/>
                  <a:pt x="88" y="141"/>
                  <a:pt x="88" y="141"/>
                </a:cubicBezTo>
                <a:lnTo>
                  <a:pt x="88" y="88"/>
                </a:lnTo>
                <a:close/>
                <a:moveTo>
                  <a:pt x="13" y="112"/>
                </a:moveTo>
                <a:cubicBezTo>
                  <a:pt x="43" y="112"/>
                  <a:pt x="43" y="112"/>
                  <a:pt x="43" y="112"/>
                </a:cubicBezTo>
                <a:cubicBezTo>
                  <a:pt x="43" y="83"/>
                  <a:pt x="43" y="83"/>
                  <a:pt x="43" y="83"/>
                </a:cubicBezTo>
                <a:cubicBezTo>
                  <a:pt x="13" y="83"/>
                  <a:pt x="13" y="83"/>
                  <a:pt x="13" y="83"/>
                </a:cubicBezTo>
                <a:lnTo>
                  <a:pt x="13" y="112"/>
                </a:lnTo>
                <a:close/>
                <a:moveTo>
                  <a:pt x="19" y="88"/>
                </a:moveTo>
                <a:cubicBezTo>
                  <a:pt x="37" y="88"/>
                  <a:pt x="37" y="88"/>
                  <a:pt x="37" y="88"/>
                </a:cubicBezTo>
                <a:cubicBezTo>
                  <a:pt x="37" y="107"/>
                  <a:pt x="37" y="107"/>
                  <a:pt x="37" y="107"/>
                </a:cubicBezTo>
                <a:cubicBezTo>
                  <a:pt x="19" y="107"/>
                  <a:pt x="19" y="107"/>
                  <a:pt x="19" y="107"/>
                </a:cubicBezTo>
                <a:lnTo>
                  <a:pt x="19" y="88"/>
                </a:lnTo>
                <a:close/>
                <a:moveTo>
                  <a:pt x="48" y="112"/>
                </a:moveTo>
                <a:cubicBezTo>
                  <a:pt x="77" y="112"/>
                  <a:pt x="77" y="112"/>
                  <a:pt x="77" y="112"/>
                </a:cubicBezTo>
                <a:cubicBezTo>
                  <a:pt x="77" y="83"/>
                  <a:pt x="77" y="83"/>
                  <a:pt x="77" y="83"/>
                </a:cubicBezTo>
                <a:cubicBezTo>
                  <a:pt x="48" y="83"/>
                  <a:pt x="48" y="83"/>
                  <a:pt x="48" y="83"/>
                </a:cubicBezTo>
                <a:lnTo>
                  <a:pt x="48" y="112"/>
                </a:lnTo>
                <a:close/>
                <a:moveTo>
                  <a:pt x="53" y="88"/>
                </a:moveTo>
                <a:cubicBezTo>
                  <a:pt x="72" y="88"/>
                  <a:pt x="72" y="88"/>
                  <a:pt x="72" y="88"/>
                </a:cubicBezTo>
                <a:cubicBezTo>
                  <a:pt x="72" y="107"/>
                  <a:pt x="72" y="107"/>
                  <a:pt x="72" y="107"/>
                </a:cubicBezTo>
                <a:cubicBezTo>
                  <a:pt x="53" y="107"/>
                  <a:pt x="53" y="107"/>
                  <a:pt x="53" y="107"/>
                </a:cubicBezTo>
                <a:lnTo>
                  <a:pt x="53" y="88"/>
                </a:lnTo>
                <a:close/>
                <a:moveTo>
                  <a:pt x="13" y="77"/>
                </a:moveTo>
                <a:cubicBezTo>
                  <a:pt x="43" y="77"/>
                  <a:pt x="43" y="77"/>
                  <a:pt x="43" y="77"/>
                </a:cubicBezTo>
                <a:cubicBezTo>
                  <a:pt x="43" y="48"/>
                  <a:pt x="43" y="48"/>
                  <a:pt x="43" y="48"/>
                </a:cubicBezTo>
                <a:cubicBezTo>
                  <a:pt x="13" y="48"/>
                  <a:pt x="13" y="48"/>
                  <a:pt x="13" y="48"/>
                </a:cubicBezTo>
                <a:lnTo>
                  <a:pt x="13" y="77"/>
                </a:lnTo>
                <a:close/>
                <a:moveTo>
                  <a:pt x="19" y="53"/>
                </a:moveTo>
                <a:cubicBezTo>
                  <a:pt x="37" y="53"/>
                  <a:pt x="37" y="53"/>
                  <a:pt x="37" y="53"/>
                </a:cubicBezTo>
                <a:cubicBezTo>
                  <a:pt x="37" y="72"/>
                  <a:pt x="37" y="72"/>
                  <a:pt x="37" y="72"/>
                </a:cubicBezTo>
                <a:cubicBezTo>
                  <a:pt x="19" y="72"/>
                  <a:pt x="19" y="72"/>
                  <a:pt x="19" y="72"/>
                </a:cubicBezTo>
                <a:lnTo>
                  <a:pt x="19" y="53"/>
                </a:lnTo>
                <a:close/>
                <a:moveTo>
                  <a:pt x="48" y="77"/>
                </a:moveTo>
                <a:cubicBezTo>
                  <a:pt x="77" y="77"/>
                  <a:pt x="77" y="77"/>
                  <a:pt x="77" y="77"/>
                </a:cubicBezTo>
                <a:cubicBezTo>
                  <a:pt x="77" y="48"/>
                  <a:pt x="77" y="48"/>
                  <a:pt x="77" y="48"/>
                </a:cubicBezTo>
                <a:cubicBezTo>
                  <a:pt x="48" y="48"/>
                  <a:pt x="48" y="48"/>
                  <a:pt x="48" y="48"/>
                </a:cubicBezTo>
                <a:lnTo>
                  <a:pt x="48" y="77"/>
                </a:lnTo>
                <a:close/>
                <a:moveTo>
                  <a:pt x="53" y="53"/>
                </a:moveTo>
                <a:cubicBezTo>
                  <a:pt x="72" y="53"/>
                  <a:pt x="72" y="53"/>
                  <a:pt x="72" y="53"/>
                </a:cubicBezTo>
                <a:cubicBezTo>
                  <a:pt x="72" y="72"/>
                  <a:pt x="72" y="72"/>
                  <a:pt x="72" y="72"/>
                </a:cubicBezTo>
                <a:cubicBezTo>
                  <a:pt x="53" y="72"/>
                  <a:pt x="53" y="72"/>
                  <a:pt x="53" y="72"/>
                </a:cubicBezTo>
                <a:lnTo>
                  <a:pt x="53" y="53"/>
                </a:lnTo>
                <a:close/>
                <a:moveTo>
                  <a:pt x="83" y="77"/>
                </a:moveTo>
                <a:cubicBezTo>
                  <a:pt x="112" y="77"/>
                  <a:pt x="112" y="77"/>
                  <a:pt x="112" y="77"/>
                </a:cubicBezTo>
                <a:cubicBezTo>
                  <a:pt x="112" y="48"/>
                  <a:pt x="112" y="48"/>
                  <a:pt x="112" y="48"/>
                </a:cubicBezTo>
                <a:cubicBezTo>
                  <a:pt x="83" y="48"/>
                  <a:pt x="83" y="48"/>
                  <a:pt x="83" y="48"/>
                </a:cubicBezTo>
                <a:lnTo>
                  <a:pt x="83" y="77"/>
                </a:lnTo>
                <a:close/>
                <a:moveTo>
                  <a:pt x="88" y="53"/>
                </a:moveTo>
                <a:cubicBezTo>
                  <a:pt x="107" y="53"/>
                  <a:pt x="107" y="53"/>
                  <a:pt x="107" y="53"/>
                </a:cubicBezTo>
                <a:cubicBezTo>
                  <a:pt x="107" y="72"/>
                  <a:pt x="107" y="72"/>
                  <a:pt x="107" y="72"/>
                </a:cubicBezTo>
                <a:cubicBezTo>
                  <a:pt x="88" y="72"/>
                  <a:pt x="88" y="72"/>
                  <a:pt x="88" y="72"/>
                </a:cubicBezTo>
                <a:lnTo>
                  <a:pt x="88" y="53"/>
                </a:lnTo>
                <a:close/>
                <a:moveTo>
                  <a:pt x="13" y="40"/>
                </a:moveTo>
                <a:cubicBezTo>
                  <a:pt x="112" y="40"/>
                  <a:pt x="112" y="40"/>
                  <a:pt x="112" y="40"/>
                </a:cubicBezTo>
                <a:cubicBezTo>
                  <a:pt x="112" y="13"/>
                  <a:pt x="112" y="13"/>
                  <a:pt x="112" y="13"/>
                </a:cubicBezTo>
                <a:cubicBezTo>
                  <a:pt x="13" y="13"/>
                  <a:pt x="13" y="13"/>
                  <a:pt x="13" y="13"/>
                </a:cubicBezTo>
                <a:lnTo>
                  <a:pt x="13" y="40"/>
                </a:lnTo>
                <a:close/>
                <a:moveTo>
                  <a:pt x="19" y="19"/>
                </a:moveTo>
                <a:cubicBezTo>
                  <a:pt x="107" y="19"/>
                  <a:pt x="107" y="19"/>
                  <a:pt x="107" y="19"/>
                </a:cubicBezTo>
                <a:cubicBezTo>
                  <a:pt x="107" y="35"/>
                  <a:pt x="107" y="35"/>
                  <a:pt x="107" y="35"/>
                </a:cubicBezTo>
                <a:cubicBezTo>
                  <a:pt x="19" y="35"/>
                  <a:pt x="19" y="35"/>
                  <a:pt x="19" y="35"/>
                </a:cubicBezTo>
                <a:lnTo>
                  <a:pt x="19" y="1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108">
            <a:extLst>
              <a:ext uri="{FF2B5EF4-FFF2-40B4-BE49-F238E27FC236}">
                <a16:creationId xmlns:a16="http://schemas.microsoft.com/office/drawing/2014/main" id="{FD75CF70-E7CE-45CA-B3B6-0D73515455FD}"/>
              </a:ext>
            </a:extLst>
          </p:cNvPr>
          <p:cNvSpPr>
            <a:spLocks noEditPoints="1"/>
          </p:cNvSpPr>
          <p:nvPr/>
        </p:nvSpPr>
        <p:spPr bwMode="auto">
          <a:xfrm>
            <a:off x="5936976" y="1853025"/>
            <a:ext cx="439738" cy="550863"/>
          </a:xfrm>
          <a:custGeom>
            <a:avLst/>
            <a:gdLst>
              <a:gd name="T0" fmla="*/ 122 w 129"/>
              <a:gd name="T1" fmla="*/ 70 h 160"/>
              <a:gd name="T2" fmla="*/ 108 w 129"/>
              <a:gd name="T3" fmla="*/ 75 h 160"/>
              <a:gd name="T4" fmla="*/ 89 w 129"/>
              <a:gd name="T5" fmla="*/ 94 h 160"/>
              <a:gd name="T6" fmla="*/ 89 w 129"/>
              <a:gd name="T7" fmla="*/ 90 h 160"/>
              <a:gd name="T8" fmla="*/ 79 w 129"/>
              <a:gd name="T9" fmla="*/ 19 h 160"/>
              <a:gd name="T10" fmla="*/ 68 w 129"/>
              <a:gd name="T11" fmla="*/ 72 h 160"/>
              <a:gd name="T12" fmla="*/ 65 w 129"/>
              <a:gd name="T13" fmla="*/ 72 h 160"/>
              <a:gd name="T14" fmla="*/ 54 w 129"/>
              <a:gd name="T15" fmla="*/ 0 h 160"/>
              <a:gd name="T16" fmla="*/ 43 w 129"/>
              <a:gd name="T17" fmla="*/ 72 h 160"/>
              <a:gd name="T18" fmla="*/ 41 w 129"/>
              <a:gd name="T19" fmla="*/ 72 h 160"/>
              <a:gd name="T20" fmla="*/ 31 w 129"/>
              <a:gd name="T21" fmla="*/ 14 h 160"/>
              <a:gd name="T22" fmla="*/ 22 w 129"/>
              <a:gd name="T23" fmla="*/ 77 h 160"/>
              <a:gd name="T24" fmla="*/ 19 w 129"/>
              <a:gd name="T25" fmla="*/ 77 h 160"/>
              <a:gd name="T26" fmla="*/ 9 w 129"/>
              <a:gd name="T27" fmla="*/ 34 h 160"/>
              <a:gd name="T28" fmla="*/ 0 w 129"/>
              <a:gd name="T29" fmla="*/ 117 h 160"/>
              <a:gd name="T30" fmla="*/ 92 w 129"/>
              <a:gd name="T31" fmla="*/ 136 h 160"/>
              <a:gd name="T32" fmla="*/ 116 w 129"/>
              <a:gd name="T33" fmla="*/ 98 h 160"/>
              <a:gd name="T34" fmla="*/ 128 w 129"/>
              <a:gd name="T35" fmla="*/ 82 h 160"/>
              <a:gd name="T36" fmla="*/ 123 w 129"/>
              <a:gd name="T37" fmla="*/ 79 h 160"/>
              <a:gd name="T38" fmla="*/ 111 w 129"/>
              <a:gd name="T39" fmla="*/ 96 h 160"/>
              <a:gd name="T40" fmla="*/ 87 w 129"/>
              <a:gd name="T41" fmla="*/ 133 h 160"/>
              <a:gd name="T42" fmla="*/ 5 w 129"/>
              <a:gd name="T43" fmla="*/ 117 h 160"/>
              <a:gd name="T44" fmla="*/ 10 w 129"/>
              <a:gd name="T45" fmla="*/ 39 h 160"/>
              <a:gd name="T46" fmla="*/ 14 w 129"/>
              <a:gd name="T47" fmla="*/ 77 h 160"/>
              <a:gd name="T48" fmla="*/ 27 w 129"/>
              <a:gd name="T49" fmla="*/ 77 h 160"/>
              <a:gd name="T50" fmla="*/ 31 w 129"/>
              <a:gd name="T51" fmla="*/ 19 h 160"/>
              <a:gd name="T52" fmla="*/ 35 w 129"/>
              <a:gd name="T53" fmla="*/ 72 h 160"/>
              <a:gd name="T54" fmla="*/ 49 w 129"/>
              <a:gd name="T55" fmla="*/ 72 h 160"/>
              <a:gd name="T56" fmla="*/ 54 w 129"/>
              <a:gd name="T57" fmla="*/ 5 h 160"/>
              <a:gd name="T58" fmla="*/ 60 w 129"/>
              <a:gd name="T59" fmla="*/ 72 h 160"/>
              <a:gd name="T60" fmla="*/ 73 w 129"/>
              <a:gd name="T61" fmla="*/ 72 h 160"/>
              <a:gd name="T62" fmla="*/ 79 w 129"/>
              <a:gd name="T63" fmla="*/ 24 h 160"/>
              <a:gd name="T64" fmla="*/ 84 w 129"/>
              <a:gd name="T65" fmla="*/ 90 h 160"/>
              <a:gd name="T66" fmla="*/ 85 w 129"/>
              <a:gd name="T67" fmla="*/ 98 h 160"/>
              <a:gd name="T68" fmla="*/ 98 w 129"/>
              <a:gd name="T69" fmla="*/ 94 h 160"/>
              <a:gd name="T70" fmla="*/ 122 w 129"/>
              <a:gd name="T71" fmla="*/ 76 h 160"/>
              <a:gd name="T72" fmla="*/ 123 w 129"/>
              <a:gd name="T73"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0">
                <a:moveTo>
                  <a:pt x="127" y="73"/>
                </a:moveTo>
                <a:cubicBezTo>
                  <a:pt x="126" y="72"/>
                  <a:pt x="124" y="70"/>
                  <a:pt x="122" y="70"/>
                </a:cubicBezTo>
                <a:cubicBezTo>
                  <a:pt x="122" y="70"/>
                  <a:pt x="122" y="70"/>
                  <a:pt x="122" y="70"/>
                </a:cubicBezTo>
                <a:cubicBezTo>
                  <a:pt x="117" y="70"/>
                  <a:pt x="112" y="72"/>
                  <a:pt x="108" y="75"/>
                </a:cubicBezTo>
                <a:cubicBezTo>
                  <a:pt x="104" y="78"/>
                  <a:pt x="98" y="83"/>
                  <a:pt x="93" y="91"/>
                </a:cubicBezTo>
                <a:cubicBezTo>
                  <a:pt x="93" y="93"/>
                  <a:pt x="91" y="94"/>
                  <a:pt x="89" y="94"/>
                </a:cubicBezTo>
                <a:cubicBezTo>
                  <a:pt x="89" y="93"/>
                  <a:pt x="89" y="93"/>
                  <a:pt x="89" y="93"/>
                </a:cubicBezTo>
                <a:cubicBezTo>
                  <a:pt x="89" y="92"/>
                  <a:pt x="89" y="91"/>
                  <a:pt x="89" y="90"/>
                </a:cubicBezTo>
                <a:cubicBezTo>
                  <a:pt x="89" y="30"/>
                  <a:pt x="89" y="30"/>
                  <a:pt x="89" y="30"/>
                </a:cubicBezTo>
                <a:cubicBezTo>
                  <a:pt x="89" y="24"/>
                  <a:pt x="85" y="19"/>
                  <a:pt x="79" y="19"/>
                </a:cubicBezTo>
                <a:cubicBezTo>
                  <a:pt x="73" y="19"/>
                  <a:pt x="68" y="24"/>
                  <a:pt x="68" y="30"/>
                </a:cubicBezTo>
                <a:cubicBezTo>
                  <a:pt x="68" y="72"/>
                  <a:pt x="68" y="72"/>
                  <a:pt x="68" y="72"/>
                </a:cubicBezTo>
                <a:cubicBezTo>
                  <a:pt x="68" y="73"/>
                  <a:pt x="67" y="73"/>
                  <a:pt x="66" y="73"/>
                </a:cubicBezTo>
                <a:cubicBezTo>
                  <a:pt x="66" y="73"/>
                  <a:pt x="65" y="73"/>
                  <a:pt x="65" y="72"/>
                </a:cubicBezTo>
                <a:cubicBezTo>
                  <a:pt x="65" y="11"/>
                  <a:pt x="65" y="11"/>
                  <a:pt x="65" y="11"/>
                </a:cubicBezTo>
                <a:cubicBezTo>
                  <a:pt x="65" y="5"/>
                  <a:pt x="60" y="0"/>
                  <a:pt x="54" y="0"/>
                </a:cubicBezTo>
                <a:cubicBezTo>
                  <a:pt x="48" y="0"/>
                  <a:pt x="43" y="5"/>
                  <a:pt x="43" y="11"/>
                </a:cubicBezTo>
                <a:cubicBezTo>
                  <a:pt x="43" y="72"/>
                  <a:pt x="43" y="72"/>
                  <a:pt x="43" y="72"/>
                </a:cubicBezTo>
                <a:cubicBezTo>
                  <a:pt x="43" y="73"/>
                  <a:pt x="43" y="73"/>
                  <a:pt x="42" y="73"/>
                </a:cubicBezTo>
                <a:cubicBezTo>
                  <a:pt x="41" y="73"/>
                  <a:pt x="41" y="73"/>
                  <a:pt x="41" y="72"/>
                </a:cubicBezTo>
                <a:cubicBezTo>
                  <a:pt x="41" y="23"/>
                  <a:pt x="41" y="23"/>
                  <a:pt x="41" y="23"/>
                </a:cubicBezTo>
                <a:cubicBezTo>
                  <a:pt x="41" y="18"/>
                  <a:pt x="36" y="14"/>
                  <a:pt x="31" y="14"/>
                </a:cubicBezTo>
                <a:cubicBezTo>
                  <a:pt x="26" y="14"/>
                  <a:pt x="22" y="18"/>
                  <a:pt x="22" y="23"/>
                </a:cubicBezTo>
                <a:cubicBezTo>
                  <a:pt x="22" y="77"/>
                  <a:pt x="22" y="77"/>
                  <a:pt x="22" y="77"/>
                </a:cubicBezTo>
                <a:cubicBezTo>
                  <a:pt x="22" y="78"/>
                  <a:pt x="21" y="79"/>
                  <a:pt x="20" y="79"/>
                </a:cubicBezTo>
                <a:cubicBezTo>
                  <a:pt x="20" y="79"/>
                  <a:pt x="19" y="78"/>
                  <a:pt x="19" y="77"/>
                </a:cubicBezTo>
                <a:cubicBezTo>
                  <a:pt x="19" y="43"/>
                  <a:pt x="19" y="43"/>
                  <a:pt x="19" y="43"/>
                </a:cubicBezTo>
                <a:cubicBezTo>
                  <a:pt x="19" y="38"/>
                  <a:pt x="15" y="34"/>
                  <a:pt x="9" y="34"/>
                </a:cubicBezTo>
                <a:cubicBezTo>
                  <a:pt x="4" y="34"/>
                  <a:pt x="0" y="38"/>
                  <a:pt x="0" y="43"/>
                </a:cubicBezTo>
                <a:cubicBezTo>
                  <a:pt x="0" y="117"/>
                  <a:pt x="0" y="117"/>
                  <a:pt x="0" y="117"/>
                </a:cubicBezTo>
                <a:cubicBezTo>
                  <a:pt x="3" y="155"/>
                  <a:pt x="26" y="160"/>
                  <a:pt x="48" y="160"/>
                </a:cubicBezTo>
                <a:cubicBezTo>
                  <a:pt x="67" y="160"/>
                  <a:pt x="83" y="151"/>
                  <a:pt x="92" y="136"/>
                </a:cubicBezTo>
                <a:cubicBezTo>
                  <a:pt x="93" y="134"/>
                  <a:pt x="96" y="130"/>
                  <a:pt x="99" y="125"/>
                </a:cubicBezTo>
                <a:cubicBezTo>
                  <a:pt x="107" y="111"/>
                  <a:pt x="115" y="100"/>
                  <a:pt x="116" y="98"/>
                </a:cubicBezTo>
                <a:cubicBezTo>
                  <a:pt x="118" y="94"/>
                  <a:pt x="121" y="90"/>
                  <a:pt x="123" y="88"/>
                </a:cubicBezTo>
                <a:cubicBezTo>
                  <a:pt x="125" y="86"/>
                  <a:pt x="127" y="84"/>
                  <a:pt x="128" y="82"/>
                </a:cubicBezTo>
                <a:cubicBezTo>
                  <a:pt x="129" y="80"/>
                  <a:pt x="129" y="76"/>
                  <a:pt x="127" y="73"/>
                </a:cubicBezTo>
                <a:close/>
                <a:moveTo>
                  <a:pt x="123" y="79"/>
                </a:moveTo>
                <a:cubicBezTo>
                  <a:pt x="122" y="81"/>
                  <a:pt x="121" y="83"/>
                  <a:pt x="120" y="84"/>
                </a:cubicBezTo>
                <a:cubicBezTo>
                  <a:pt x="117" y="87"/>
                  <a:pt x="114" y="90"/>
                  <a:pt x="111" y="96"/>
                </a:cubicBezTo>
                <a:cubicBezTo>
                  <a:pt x="110" y="98"/>
                  <a:pt x="101" y="112"/>
                  <a:pt x="94" y="122"/>
                </a:cubicBezTo>
                <a:cubicBezTo>
                  <a:pt x="91" y="127"/>
                  <a:pt x="88" y="132"/>
                  <a:pt x="87" y="133"/>
                </a:cubicBezTo>
                <a:cubicBezTo>
                  <a:pt x="80" y="146"/>
                  <a:pt x="65" y="155"/>
                  <a:pt x="48" y="155"/>
                </a:cubicBezTo>
                <a:cubicBezTo>
                  <a:pt x="20" y="155"/>
                  <a:pt x="7" y="144"/>
                  <a:pt x="5" y="117"/>
                </a:cubicBezTo>
                <a:cubicBezTo>
                  <a:pt x="5" y="43"/>
                  <a:pt x="5" y="43"/>
                  <a:pt x="5" y="43"/>
                </a:cubicBezTo>
                <a:cubicBezTo>
                  <a:pt x="5" y="41"/>
                  <a:pt x="7" y="39"/>
                  <a:pt x="10" y="39"/>
                </a:cubicBezTo>
                <a:cubicBezTo>
                  <a:pt x="12" y="39"/>
                  <a:pt x="14" y="41"/>
                  <a:pt x="14" y="43"/>
                </a:cubicBezTo>
                <a:cubicBezTo>
                  <a:pt x="14" y="77"/>
                  <a:pt x="14" y="77"/>
                  <a:pt x="14" y="77"/>
                </a:cubicBezTo>
                <a:cubicBezTo>
                  <a:pt x="14" y="81"/>
                  <a:pt x="17" y="84"/>
                  <a:pt x="20" y="84"/>
                </a:cubicBezTo>
                <a:cubicBezTo>
                  <a:pt x="24" y="84"/>
                  <a:pt x="27" y="81"/>
                  <a:pt x="27" y="77"/>
                </a:cubicBezTo>
                <a:cubicBezTo>
                  <a:pt x="27" y="23"/>
                  <a:pt x="27" y="23"/>
                  <a:pt x="27" y="23"/>
                </a:cubicBezTo>
                <a:cubicBezTo>
                  <a:pt x="27" y="21"/>
                  <a:pt x="29" y="19"/>
                  <a:pt x="31" y="19"/>
                </a:cubicBezTo>
                <a:cubicBezTo>
                  <a:pt x="33" y="19"/>
                  <a:pt x="35" y="21"/>
                  <a:pt x="35" y="23"/>
                </a:cubicBezTo>
                <a:cubicBezTo>
                  <a:pt x="35" y="72"/>
                  <a:pt x="35" y="72"/>
                  <a:pt x="35" y="72"/>
                </a:cubicBezTo>
                <a:cubicBezTo>
                  <a:pt x="35" y="76"/>
                  <a:pt x="38" y="79"/>
                  <a:pt x="42" y="79"/>
                </a:cubicBezTo>
                <a:cubicBezTo>
                  <a:pt x="46" y="79"/>
                  <a:pt x="49" y="76"/>
                  <a:pt x="49" y="72"/>
                </a:cubicBezTo>
                <a:cubicBezTo>
                  <a:pt x="49" y="11"/>
                  <a:pt x="49" y="11"/>
                  <a:pt x="49" y="11"/>
                </a:cubicBezTo>
                <a:cubicBezTo>
                  <a:pt x="49" y="8"/>
                  <a:pt x="51" y="5"/>
                  <a:pt x="54" y="5"/>
                </a:cubicBezTo>
                <a:cubicBezTo>
                  <a:pt x="57" y="5"/>
                  <a:pt x="60" y="8"/>
                  <a:pt x="60" y="11"/>
                </a:cubicBezTo>
                <a:cubicBezTo>
                  <a:pt x="60" y="72"/>
                  <a:pt x="60" y="72"/>
                  <a:pt x="60" y="72"/>
                </a:cubicBezTo>
                <a:cubicBezTo>
                  <a:pt x="60" y="76"/>
                  <a:pt x="63" y="79"/>
                  <a:pt x="66" y="79"/>
                </a:cubicBezTo>
                <a:cubicBezTo>
                  <a:pt x="70" y="79"/>
                  <a:pt x="73" y="76"/>
                  <a:pt x="73" y="72"/>
                </a:cubicBezTo>
                <a:cubicBezTo>
                  <a:pt x="73" y="30"/>
                  <a:pt x="73" y="30"/>
                  <a:pt x="73" y="30"/>
                </a:cubicBezTo>
                <a:cubicBezTo>
                  <a:pt x="73" y="27"/>
                  <a:pt x="76" y="24"/>
                  <a:pt x="79" y="24"/>
                </a:cubicBezTo>
                <a:cubicBezTo>
                  <a:pt x="82" y="24"/>
                  <a:pt x="84" y="27"/>
                  <a:pt x="84" y="30"/>
                </a:cubicBezTo>
                <a:cubicBezTo>
                  <a:pt x="84" y="90"/>
                  <a:pt x="84" y="90"/>
                  <a:pt x="84" y="90"/>
                </a:cubicBezTo>
                <a:cubicBezTo>
                  <a:pt x="84" y="91"/>
                  <a:pt x="84" y="92"/>
                  <a:pt x="84" y="93"/>
                </a:cubicBezTo>
                <a:cubicBezTo>
                  <a:pt x="84" y="95"/>
                  <a:pt x="84" y="97"/>
                  <a:pt x="85" y="98"/>
                </a:cubicBezTo>
                <a:cubicBezTo>
                  <a:pt x="86" y="99"/>
                  <a:pt x="88" y="99"/>
                  <a:pt x="89" y="99"/>
                </a:cubicBezTo>
                <a:cubicBezTo>
                  <a:pt x="93" y="99"/>
                  <a:pt x="96" y="97"/>
                  <a:pt x="98" y="94"/>
                </a:cubicBezTo>
                <a:cubicBezTo>
                  <a:pt x="102" y="86"/>
                  <a:pt x="107" y="82"/>
                  <a:pt x="111" y="80"/>
                </a:cubicBezTo>
                <a:cubicBezTo>
                  <a:pt x="114" y="77"/>
                  <a:pt x="118" y="76"/>
                  <a:pt x="122" y="76"/>
                </a:cubicBezTo>
                <a:cubicBezTo>
                  <a:pt x="122" y="76"/>
                  <a:pt x="122" y="76"/>
                  <a:pt x="122" y="76"/>
                </a:cubicBezTo>
                <a:cubicBezTo>
                  <a:pt x="123" y="76"/>
                  <a:pt x="123" y="76"/>
                  <a:pt x="123" y="76"/>
                </a:cubicBezTo>
                <a:cubicBezTo>
                  <a:pt x="123" y="77"/>
                  <a:pt x="123" y="78"/>
                  <a:pt x="123" y="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1926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7663A1E-6847-5740-83FF-8196E22DB5B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b="-6853"/>
          <a:stretch/>
        </p:blipFill>
        <p:spPr>
          <a:xfrm>
            <a:off x="296556" y="-2687"/>
            <a:ext cx="6189463" cy="7047299"/>
          </a:xfrm>
        </p:spPr>
      </p:pic>
      <p:sp>
        <p:nvSpPr>
          <p:cNvPr id="4" name="Title 3"/>
          <p:cNvSpPr>
            <a:spLocks noGrp="1"/>
          </p:cNvSpPr>
          <p:nvPr>
            <p:ph type="title"/>
          </p:nvPr>
        </p:nvSpPr>
        <p:spPr>
          <a:xfrm>
            <a:off x="6930822" y="-31435"/>
            <a:ext cx="4938058" cy="1872028"/>
          </a:xfrm>
        </p:spPr>
        <p:txBody>
          <a:bodyPr/>
          <a:lstStyle/>
          <a:p>
            <a:r>
              <a:rPr lang="en-US" sz="4400" dirty="0"/>
              <a:t>Run Your Targeted Ads</a:t>
            </a:r>
          </a:p>
        </p:txBody>
      </p:sp>
      <p:sp>
        <p:nvSpPr>
          <p:cNvPr id="15" name="Slide Number Placeholder 14">
            <a:extLst>
              <a:ext uri="{FF2B5EF4-FFF2-40B4-BE49-F238E27FC236}">
                <a16:creationId xmlns:a16="http://schemas.microsoft.com/office/drawing/2014/main" id="{2B784538-C749-415A-AF1E-CD280823EEE0}"/>
              </a:ext>
            </a:extLst>
          </p:cNvPr>
          <p:cNvSpPr>
            <a:spLocks noGrp="1"/>
          </p:cNvSpPr>
          <p:nvPr>
            <p:ph type="sldNum" sz="quarter" idx="15"/>
          </p:nvPr>
        </p:nvSpPr>
        <p:spPr/>
        <p:txBody>
          <a:bodyPr/>
          <a:lstStyle/>
          <a:p>
            <a:fld id="{45C00377-489B-40EC-B059-26BDDD2E89B9}" type="slidenum">
              <a:rPr lang="en-US" smtClean="0"/>
              <a:pPr/>
              <a:t>7</a:t>
            </a:fld>
            <a:endParaRPr lang="en-US" dirty="0"/>
          </a:p>
        </p:txBody>
      </p:sp>
      <p:cxnSp>
        <p:nvCxnSpPr>
          <p:cNvPr id="9" name="Straight Connector 8">
            <a:extLst>
              <a:ext uri="{FF2B5EF4-FFF2-40B4-BE49-F238E27FC236}">
                <a16:creationId xmlns:a16="http://schemas.microsoft.com/office/drawing/2014/main" id="{498095C8-66CF-45A6-AF34-0D7E988E3518}"/>
              </a:ext>
            </a:extLst>
          </p:cNvPr>
          <p:cNvCxnSpPr>
            <a:stCxn id="12" idx="0"/>
            <a:endCxn id="19" idx="0"/>
          </p:cNvCxnSpPr>
          <p:nvPr/>
        </p:nvCxnSpPr>
        <p:spPr>
          <a:xfrm>
            <a:off x="7358588" y="2718326"/>
            <a:ext cx="10659" cy="265438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3379ACE6-4DDC-4F38-897D-2DBF6B1834CD}"/>
              </a:ext>
            </a:extLst>
          </p:cNvPr>
          <p:cNvGrpSpPr/>
          <p:nvPr/>
        </p:nvGrpSpPr>
        <p:grpSpPr>
          <a:xfrm>
            <a:off x="7151343" y="2502707"/>
            <a:ext cx="416560" cy="416560"/>
            <a:chOff x="5108410" y="1700592"/>
            <a:chExt cx="416560" cy="416560"/>
          </a:xfrm>
        </p:grpSpPr>
        <p:sp>
          <p:nvSpPr>
            <p:cNvPr id="11" name="Oval 10">
              <a:extLst>
                <a:ext uri="{FF2B5EF4-FFF2-40B4-BE49-F238E27FC236}">
                  <a16:creationId xmlns:a16="http://schemas.microsoft.com/office/drawing/2014/main" id="{BAEE6693-02D0-4724-9300-3DEF2F75101F}"/>
                </a:ext>
              </a:extLst>
            </p:cNvPr>
            <p:cNvSpPr/>
            <p:nvPr/>
          </p:nvSpPr>
          <p:spPr>
            <a:xfrm>
              <a:off x="5108410" y="1700592"/>
              <a:ext cx="416560" cy="41656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Shape 3612">
              <a:extLst>
                <a:ext uri="{FF2B5EF4-FFF2-40B4-BE49-F238E27FC236}">
                  <a16:creationId xmlns:a16="http://schemas.microsoft.com/office/drawing/2014/main" id="{FB62F99B-1F08-4913-9DC4-D5F26FB1555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1"/>
            </a:lnRef>
            <a:fillRef idx="2">
              <a:schemeClr val="accent1"/>
            </a:fillRef>
            <a:effectRef idx="1">
              <a:schemeClr val="accent1"/>
            </a:effectRef>
            <a:fontRef idx="minor">
              <a:schemeClr val="dk1"/>
            </a:fontRef>
          </p:style>
          <p:txBody>
            <a:bodyPr lIns="38100" tIns="38100" rIns="38100" bIns="38100" anchor="ctr"/>
            <a:lstStyle/>
            <a:p>
              <a:endParaRPr dirty="0">
                <a:solidFill>
                  <a:prstClr val="black"/>
                </a:solidFill>
              </a:endParaRPr>
            </a:p>
          </p:txBody>
        </p:sp>
      </p:grpSp>
      <p:grpSp>
        <p:nvGrpSpPr>
          <p:cNvPr id="13" name="Group 12">
            <a:extLst>
              <a:ext uri="{FF2B5EF4-FFF2-40B4-BE49-F238E27FC236}">
                <a16:creationId xmlns:a16="http://schemas.microsoft.com/office/drawing/2014/main" id="{5D41F00C-6BFC-4E5D-BE18-91725EEE74FE}"/>
              </a:ext>
            </a:extLst>
          </p:cNvPr>
          <p:cNvGrpSpPr/>
          <p:nvPr/>
        </p:nvGrpSpPr>
        <p:grpSpPr>
          <a:xfrm>
            <a:off x="7161601" y="3829897"/>
            <a:ext cx="416560" cy="416560"/>
            <a:chOff x="5108410" y="1700592"/>
            <a:chExt cx="416560" cy="416560"/>
          </a:xfrm>
        </p:grpSpPr>
        <p:sp>
          <p:nvSpPr>
            <p:cNvPr id="14" name="Oval 13">
              <a:extLst>
                <a:ext uri="{FF2B5EF4-FFF2-40B4-BE49-F238E27FC236}">
                  <a16:creationId xmlns:a16="http://schemas.microsoft.com/office/drawing/2014/main" id="{46432BCE-20CF-4E21-BB09-00D669A50320}"/>
                </a:ext>
              </a:extLst>
            </p:cNvPr>
            <p:cNvSpPr/>
            <p:nvPr/>
          </p:nvSpPr>
          <p:spPr>
            <a:xfrm>
              <a:off x="5108410" y="1700592"/>
              <a:ext cx="416560" cy="41656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6" name="Shape 3612">
              <a:extLst>
                <a:ext uri="{FF2B5EF4-FFF2-40B4-BE49-F238E27FC236}">
                  <a16:creationId xmlns:a16="http://schemas.microsoft.com/office/drawing/2014/main" id="{81649661-9BA8-4156-A5B3-9B42DF35D107}"/>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2"/>
            </a:lnRef>
            <a:fillRef idx="2">
              <a:schemeClr val="accent2"/>
            </a:fillRef>
            <a:effectRef idx="1">
              <a:schemeClr val="accent2"/>
            </a:effectRef>
            <a:fontRef idx="minor">
              <a:schemeClr val="dk1"/>
            </a:fontRef>
          </p:style>
          <p:txBody>
            <a:bodyPr lIns="38100" tIns="38100" rIns="38100" bIns="38100" anchor="ctr"/>
            <a:lstStyle/>
            <a:p>
              <a:endParaRPr dirty="0">
                <a:solidFill>
                  <a:prstClr val="black"/>
                </a:solidFill>
              </a:endParaRPr>
            </a:p>
          </p:txBody>
        </p:sp>
      </p:grpSp>
      <p:grpSp>
        <p:nvGrpSpPr>
          <p:cNvPr id="17" name="Group 16">
            <a:extLst>
              <a:ext uri="{FF2B5EF4-FFF2-40B4-BE49-F238E27FC236}">
                <a16:creationId xmlns:a16="http://schemas.microsoft.com/office/drawing/2014/main" id="{F473DA63-4331-44FD-BFEA-CC9E8AA660FB}"/>
              </a:ext>
            </a:extLst>
          </p:cNvPr>
          <p:cNvGrpSpPr/>
          <p:nvPr/>
        </p:nvGrpSpPr>
        <p:grpSpPr>
          <a:xfrm>
            <a:off x="7162002" y="5157087"/>
            <a:ext cx="416560" cy="416560"/>
            <a:chOff x="5108410" y="1700592"/>
            <a:chExt cx="416560" cy="416560"/>
          </a:xfrm>
          <a:solidFill>
            <a:srgbClr val="7030A0"/>
          </a:solidFill>
        </p:grpSpPr>
        <p:sp>
          <p:nvSpPr>
            <p:cNvPr id="18" name="Oval 17">
              <a:extLst>
                <a:ext uri="{FF2B5EF4-FFF2-40B4-BE49-F238E27FC236}">
                  <a16:creationId xmlns:a16="http://schemas.microsoft.com/office/drawing/2014/main" id="{7515AD64-ACDF-43A0-8E06-E94F253970F7}"/>
                </a:ext>
              </a:extLst>
            </p:cNvPr>
            <p:cNvSpPr/>
            <p:nvPr/>
          </p:nvSpPr>
          <p:spPr>
            <a:xfrm>
              <a:off x="5108410" y="1700592"/>
              <a:ext cx="416560" cy="416560"/>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9" name="Shape 3612">
              <a:extLst>
                <a:ext uri="{FF2B5EF4-FFF2-40B4-BE49-F238E27FC236}">
                  <a16:creationId xmlns:a16="http://schemas.microsoft.com/office/drawing/2014/main" id="{DDC5B7E5-33DB-49F7-B766-49CBEEE16EA4}"/>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lIns="38100" tIns="38100" rIns="38100" bIns="38100" anchor="ctr"/>
            <a:lstStyle/>
            <a:p>
              <a:endParaRPr dirty="0">
                <a:solidFill>
                  <a:prstClr val="black"/>
                </a:solidFill>
              </a:endParaRPr>
            </a:p>
          </p:txBody>
        </p:sp>
      </p:grpSp>
      <p:sp>
        <p:nvSpPr>
          <p:cNvPr id="20" name="TextBox 19">
            <a:extLst>
              <a:ext uri="{FF2B5EF4-FFF2-40B4-BE49-F238E27FC236}">
                <a16:creationId xmlns:a16="http://schemas.microsoft.com/office/drawing/2014/main" id="{A6DDE64B-AAB2-46D1-8033-1126382DAE03}"/>
              </a:ext>
            </a:extLst>
          </p:cNvPr>
          <p:cNvSpPr txBox="1"/>
          <p:nvPr/>
        </p:nvSpPr>
        <p:spPr>
          <a:xfrm>
            <a:off x="7860780" y="2751223"/>
            <a:ext cx="3346338" cy="523220"/>
          </a:xfrm>
          <a:prstGeom prst="rect">
            <a:avLst/>
          </a:prstGeom>
          <a:noFill/>
        </p:spPr>
        <p:txBody>
          <a:bodyPr wrap="square" lIns="0" rIns="0" rtlCol="0">
            <a:spAutoFit/>
          </a:bodyPr>
          <a:lstStyle/>
          <a:p>
            <a:r>
              <a:rPr lang="en-GB" sz="1400" dirty="0">
                <a:solidFill>
                  <a:schemeClr val="tx1">
                    <a:lumMod val="50000"/>
                    <a:lumOff val="50000"/>
                  </a:schemeClr>
                </a:solidFill>
                <a:latin typeface="Open Sans" charset="0"/>
                <a:ea typeface="Open Sans" charset="0"/>
                <a:cs typeface="Open Sans" charset="0"/>
              </a:rPr>
              <a:t>Set radius around GPS location to target the audience in set circle.</a:t>
            </a:r>
            <a:endParaRPr lang="en-US" sz="1400" dirty="0">
              <a:solidFill>
                <a:schemeClr val="tx1">
                  <a:lumMod val="50000"/>
                  <a:lumOff val="50000"/>
                </a:schemeClr>
              </a:solidFill>
              <a:latin typeface="Open Sans" charset="0"/>
              <a:ea typeface="Open Sans" charset="0"/>
              <a:cs typeface="Open Sans" charset="0"/>
            </a:endParaRPr>
          </a:p>
        </p:txBody>
      </p:sp>
      <p:sp>
        <p:nvSpPr>
          <p:cNvPr id="21" name="TextBox 20">
            <a:extLst>
              <a:ext uri="{FF2B5EF4-FFF2-40B4-BE49-F238E27FC236}">
                <a16:creationId xmlns:a16="http://schemas.microsoft.com/office/drawing/2014/main" id="{AD54FE52-8B72-4E83-9D44-D2E9E39401A5}"/>
              </a:ext>
            </a:extLst>
          </p:cNvPr>
          <p:cNvSpPr txBox="1"/>
          <p:nvPr/>
        </p:nvSpPr>
        <p:spPr>
          <a:xfrm>
            <a:off x="7860781" y="4133341"/>
            <a:ext cx="3346337" cy="523220"/>
          </a:xfrm>
          <a:prstGeom prst="rect">
            <a:avLst/>
          </a:prstGeom>
          <a:noFill/>
        </p:spPr>
        <p:txBody>
          <a:bodyPr wrap="square" lIns="0" rIns="0" rtlCol="0">
            <a:spAutoFit/>
          </a:bodyPr>
          <a:lstStyle/>
          <a:p>
            <a:r>
              <a:rPr lang="en-US" sz="1400" dirty="0">
                <a:solidFill>
                  <a:schemeClr val="tx1">
                    <a:lumMod val="50000"/>
                    <a:lumOff val="50000"/>
                  </a:schemeClr>
                </a:solidFill>
              </a:rPr>
              <a:t>Display ads relevant to the destination of the passenger</a:t>
            </a:r>
            <a:endParaRPr lang="en-US" sz="1400" dirty="0">
              <a:solidFill>
                <a:schemeClr val="tx1">
                  <a:lumMod val="50000"/>
                  <a:lumOff val="50000"/>
                </a:schemeClr>
              </a:solidFill>
              <a:latin typeface="Open Sans" charset="0"/>
              <a:ea typeface="Open Sans" charset="0"/>
              <a:cs typeface="Open Sans" charset="0"/>
            </a:endParaRPr>
          </a:p>
        </p:txBody>
      </p:sp>
      <p:sp>
        <p:nvSpPr>
          <p:cNvPr id="22" name="TextBox 21">
            <a:extLst>
              <a:ext uri="{FF2B5EF4-FFF2-40B4-BE49-F238E27FC236}">
                <a16:creationId xmlns:a16="http://schemas.microsoft.com/office/drawing/2014/main" id="{B3C2A519-AE75-491F-BC56-DB3AF8A3A9C5}"/>
              </a:ext>
            </a:extLst>
          </p:cNvPr>
          <p:cNvSpPr txBox="1"/>
          <p:nvPr/>
        </p:nvSpPr>
        <p:spPr>
          <a:xfrm>
            <a:off x="7860781" y="5460531"/>
            <a:ext cx="3346337" cy="523220"/>
          </a:xfrm>
          <a:prstGeom prst="rect">
            <a:avLst/>
          </a:prstGeom>
          <a:noFill/>
        </p:spPr>
        <p:txBody>
          <a:bodyPr wrap="square" lIns="0" rIns="0" rtlCol="0">
            <a:spAutoFit/>
          </a:bodyPr>
          <a:lstStyle/>
          <a:p>
            <a:r>
              <a:rPr lang="en-US" sz="1400" dirty="0">
                <a:solidFill>
                  <a:schemeClr val="tx1">
                    <a:lumMod val="50000"/>
                    <a:lumOff val="50000"/>
                  </a:schemeClr>
                </a:solidFill>
              </a:rPr>
              <a:t>Limit impressions per trip, per day or per month and spread evenly.</a:t>
            </a:r>
            <a:endParaRPr lang="en-US" sz="1400" dirty="0">
              <a:solidFill>
                <a:schemeClr val="tx1">
                  <a:lumMod val="50000"/>
                  <a:lumOff val="50000"/>
                </a:schemeClr>
              </a:solidFill>
              <a:latin typeface="Open Sans" charset="0"/>
              <a:ea typeface="Open Sans" charset="0"/>
              <a:cs typeface="Open Sans" charset="0"/>
            </a:endParaRPr>
          </a:p>
        </p:txBody>
      </p:sp>
      <p:sp>
        <p:nvSpPr>
          <p:cNvPr id="23" name="Title 1">
            <a:extLst>
              <a:ext uri="{FF2B5EF4-FFF2-40B4-BE49-F238E27FC236}">
                <a16:creationId xmlns:a16="http://schemas.microsoft.com/office/drawing/2014/main" id="{B77BB826-CE5F-4F4A-AF81-500D7DD42BF9}"/>
              </a:ext>
            </a:extLst>
          </p:cNvPr>
          <p:cNvSpPr txBox="1">
            <a:spLocks/>
          </p:cNvSpPr>
          <p:nvPr/>
        </p:nvSpPr>
        <p:spPr>
          <a:xfrm>
            <a:off x="7814051" y="2311617"/>
            <a:ext cx="3539750"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Geo-Fencing</a:t>
            </a:r>
          </a:p>
        </p:txBody>
      </p:sp>
      <p:sp>
        <p:nvSpPr>
          <p:cNvPr id="24" name="Title 1">
            <a:extLst>
              <a:ext uri="{FF2B5EF4-FFF2-40B4-BE49-F238E27FC236}">
                <a16:creationId xmlns:a16="http://schemas.microsoft.com/office/drawing/2014/main" id="{65E5F1DD-9379-406F-881F-4B6B6B5825CF}"/>
              </a:ext>
            </a:extLst>
          </p:cNvPr>
          <p:cNvSpPr txBox="1">
            <a:spLocks/>
          </p:cNvSpPr>
          <p:nvPr/>
        </p:nvSpPr>
        <p:spPr>
          <a:xfrm>
            <a:off x="7860781" y="3649913"/>
            <a:ext cx="3493019"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Destination</a:t>
            </a:r>
          </a:p>
        </p:txBody>
      </p:sp>
      <p:sp>
        <p:nvSpPr>
          <p:cNvPr id="25" name="Title 1">
            <a:extLst>
              <a:ext uri="{FF2B5EF4-FFF2-40B4-BE49-F238E27FC236}">
                <a16:creationId xmlns:a16="http://schemas.microsoft.com/office/drawing/2014/main" id="{A3AA6789-71C2-4C54-9315-70D5DD00E853}"/>
              </a:ext>
            </a:extLst>
          </p:cNvPr>
          <p:cNvSpPr txBox="1">
            <a:spLocks/>
          </p:cNvSpPr>
          <p:nvPr/>
        </p:nvSpPr>
        <p:spPr>
          <a:xfrm>
            <a:off x="7860781" y="4977103"/>
            <a:ext cx="3493020"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Impression</a:t>
            </a:r>
          </a:p>
        </p:txBody>
      </p:sp>
      <p:sp>
        <p:nvSpPr>
          <p:cNvPr id="5" name="Oval 4">
            <a:extLst>
              <a:ext uri="{FF2B5EF4-FFF2-40B4-BE49-F238E27FC236}">
                <a16:creationId xmlns:a16="http://schemas.microsoft.com/office/drawing/2014/main" id="{B75CD430-573A-48AD-A81F-D6425F210942}"/>
              </a:ext>
            </a:extLst>
          </p:cNvPr>
          <p:cNvSpPr/>
          <p:nvPr/>
        </p:nvSpPr>
        <p:spPr>
          <a:xfrm>
            <a:off x="1859279" y="1399952"/>
            <a:ext cx="2744531" cy="2614534"/>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54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671F4D-9614-41E9-BA0C-7977DEBBBBB3}"/>
              </a:ext>
            </a:extLst>
          </p:cNvPr>
          <p:cNvSpPr>
            <a:spLocks noGrp="1"/>
          </p:cNvSpPr>
          <p:nvPr>
            <p:ph type="title"/>
          </p:nvPr>
        </p:nvSpPr>
        <p:spPr>
          <a:xfrm>
            <a:off x="838200" y="428534"/>
            <a:ext cx="10515600" cy="637198"/>
          </a:xfrm>
        </p:spPr>
        <p:txBody>
          <a:bodyPr>
            <a:normAutofit/>
          </a:bodyPr>
          <a:lstStyle/>
          <a:p>
            <a:pPr algn="ctr"/>
            <a:r>
              <a:rPr lang="en-US" dirty="0"/>
              <a:t>Advixta Delivers</a:t>
            </a:r>
          </a:p>
        </p:txBody>
      </p:sp>
      <p:sp>
        <p:nvSpPr>
          <p:cNvPr id="11" name="Slide Number Placeholder 10">
            <a:extLst>
              <a:ext uri="{FF2B5EF4-FFF2-40B4-BE49-F238E27FC236}">
                <a16:creationId xmlns:a16="http://schemas.microsoft.com/office/drawing/2014/main" id="{FB23516F-5305-41EC-8F71-A0D9ED5726E8}"/>
              </a:ext>
            </a:extLst>
          </p:cNvPr>
          <p:cNvSpPr>
            <a:spLocks noGrp="1"/>
          </p:cNvSpPr>
          <p:nvPr>
            <p:ph type="sldNum" sz="quarter" idx="12"/>
          </p:nvPr>
        </p:nvSpPr>
        <p:spPr>
          <a:xfrm>
            <a:off x="9125680" y="6356350"/>
            <a:ext cx="2743200" cy="365125"/>
          </a:xfrm>
        </p:spPr>
        <p:txBody>
          <a:bodyPr/>
          <a:lstStyle/>
          <a:p>
            <a:fld id="{8C2E478F-E849-4A8C-AF1F-CBCC78A7CBFA}" type="slidenum">
              <a:rPr lang="en-US" smtClean="0"/>
              <a:pPr/>
              <a:t>8</a:t>
            </a:fld>
            <a:endParaRPr lang="en-US" dirty="0"/>
          </a:p>
        </p:txBody>
      </p:sp>
      <p:sp>
        <p:nvSpPr>
          <p:cNvPr id="2" name="Rectangle 1">
            <a:extLst>
              <a:ext uri="{FF2B5EF4-FFF2-40B4-BE49-F238E27FC236}">
                <a16:creationId xmlns:a16="http://schemas.microsoft.com/office/drawing/2014/main" id="{45831C86-F041-4E17-911E-F45A291A6E1D}"/>
              </a:ext>
            </a:extLst>
          </p:cNvPr>
          <p:cNvSpPr/>
          <p:nvPr/>
        </p:nvSpPr>
        <p:spPr>
          <a:xfrm>
            <a:off x="1810740" y="5125244"/>
            <a:ext cx="7113083" cy="1231106"/>
          </a:xfrm>
          <a:prstGeom prst="rect">
            <a:avLst/>
          </a:prstGeom>
        </p:spPr>
        <p:txBody>
          <a:bodyPr wrap="square">
            <a:spAutoFit/>
          </a:bodyPr>
          <a:lstStyle/>
          <a:p>
            <a:r>
              <a:rPr lang="en-AU" sz="1200" b="1" dirty="0">
                <a:cs typeface="Arial" panose="020B0604020202020204" pitchFamily="34" charset="0"/>
              </a:rPr>
              <a:t>Reach a desirable audience in an uncluttered media environment:</a:t>
            </a:r>
          </a:p>
          <a:p>
            <a:r>
              <a:rPr lang="en-AU" sz="1200" dirty="0">
                <a:cs typeface="Arial" panose="020B0604020202020204" pitchFamily="34" charset="0"/>
              </a:rPr>
              <a:t>• Captive audience with extended dwell time</a:t>
            </a:r>
          </a:p>
          <a:p>
            <a:r>
              <a:rPr lang="en-AU" sz="1200" dirty="0">
                <a:cs typeface="Arial" panose="020B0604020202020204" pitchFamily="34" charset="0"/>
              </a:rPr>
              <a:t>• Taxi Media loop doesn’t run unless there’s a rider</a:t>
            </a:r>
          </a:p>
          <a:p>
            <a:r>
              <a:rPr lang="en-AU" sz="1200" dirty="0">
                <a:cs typeface="Arial" panose="020B0604020202020204" pitchFamily="34" charset="0"/>
              </a:rPr>
              <a:t>• Guaranteed Ad Plays, Guaranteed Impressions</a:t>
            </a:r>
          </a:p>
          <a:p>
            <a:r>
              <a:rPr lang="en-AU" sz="1200" dirty="0">
                <a:cs typeface="Arial" panose="020B0604020202020204" pitchFamily="34" charset="0"/>
              </a:rPr>
              <a:t>• Interactive capabilities</a:t>
            </a:r>
          </a:p>
          <a:p>
            <a:r>
              <a:rPr lang="en-AU" sz="1200" dirty="0">
                <a:cs typeface="Arial" panose="020B0604020202020204" pitchFamily="34" charset="0"/>
              </a:rPr>
              <a:t>• Geo-targeting, day-parting, week-parting</a:t>
            </a:r>
          </a:p>
        </p:txBody>
      </p:sp>
      <p:graphicFrame>
        <p:nvGraphicFramePr>
          <p:cNvPr id="3" name="Table 3">
            <a:extLst>
              <a:ext uri="{FF2B5EF4-FFF2-40B4-BE49-F238E27FC236}">
                <a16:creationId xmlns:a16="http://schemas.microsoft.com/office/drawing/2014/main" id="{404DD7A2-61EF-4191-BC9F-C5E6A3D33CEE}"/>
              </a:ext>
            </a:extLst>
          </p:cNvPr>
          <p:cNvGraphicFramePr>
            <a:graphicFrameLocks noGrp="1"/>
          </p:cNvGraphicFramePr>
          <p:nvPr>
            <p:extLst>
              <p:ext uri="{D42A27DB-BD31-4B8C-83A1-F6EECF244321}">
                <p14:modId xmlns:p14="http://schemas.microsoft.com/office/powerpoint/2010/main" val="2152325205"/>
              </p:ext>
            </p:extLst>
          </p:nvPr>
        </p:nvGraphicFramePr>
        <p:xfrm>
          <a:off x="992902" y="1350843"/>
          <a:ext cx="10224665" cy="3484123"/>
        </p:xfrm>
        <a:graphic>
          <a:graphicData uri="http://schemas.openxmlformats.org/drawingml/2006/table">
            <a:tbl>
              <a:tblPr firstRow="1" bandRow="1">
                <a:tableStyleId>{00A15C55-8517-42AA-B614-E9B94910E393}</a:tableStyleId>
              </a:tblPr>
              <a:tblGrid>
                <a:gridCol w="1865748">
                  <a:extLst>
                    <a:ext uri="{9D8B030D-6E8A-4147-A177-3AD203B41FA5}">
                      <a16:colId xmlns:a16="http://schemas.microsoft.com/office/drawing/2014/main" val="633310388"/>
                    </a:ext>
                  </a:extLst>
                </a:gridCol>
                <a:gridCol w="1194131">
                  <a:extLst>
                    <a:ext uri="{9D8B030D-6E8A-4147-A177-3AD203B41FA5}">
                      <a16:colId xmlns:a16="http://schemas.microsoft.com/office/drawing/2014/main" val="3170959097"/>
                    </a:ext>
                  </a:extLst>
                </a:gridCol>
                <a:gridCol w="1194131">
                  <a:extLst>
                    <a:ext uri="{9D8B030D-6E8A-4147-A177-3AD203B41FA5}">
                      <a16:colId xmlns:a16="http://schemas.microsoft.com/office/drawing/2014/main" val="2166576889"/>
                    </a:ext>
                  </a:extLst>
                </a:gridCol>
                <a:gridCol w="1194131">
                  <a:extLst>
                    <a:ext uri="{9D8B030D-6E8A-4147-A177-3AD203B41FA5}">
                      <a16:colId xmlns:a16="http://schemas.microsoft.com/office/drawing/2014/main" val="1276072431"/>
                    </a:ext>
                  </a:extLst>
                </a:gridCol>
                <a:gridCol w="1194131">
                  <a:extLst>
                    <a:ext uri="{9D8B030D-6E8A-4147-A177-3AD203B41FA5}">
                      <a16:colId xmlns:a16="http://schemas.microsoft.com/office/drawing/2014/main" val="3690334740"/>
                    </a:ext>
                  </a:extLst>
                </a:gridCol>
                <a:gridCol w="1194131">
                  <a:extLst>
                    <a:ext uri="{9D8B030D-6E8A-4147-A177-3AD203B41FA5}">
                      <a16:colId xmlns:a16="http://schemas.microsoft.com/office/drawing/2014/main" val="341530632"/>
                    </a:ext>
                  </a:extLst>
                </a:gridCol>
                <a:gridCol w="1194131">
                  <a:extLst>
                    <a:ext uri="{9D8B030D-6E8A-4147-A177-3AD203B41FA5}">
                      <a16:colId xmlns:a16="http://schemas.microsoft.com/office/drawing/2014/main" val="3529697008"/>
                    </a:ext>
                  </a:extLst>
                </a:gridCol>
                <a:gridCol w="1194131">
                  <a:extLst>
                    <a:ext uri="{9D8B030D-6E8A-4147-A177-3AD203B41FA5}">
                      <a16:colId xmlns:a16="http://schemas.microsoft.com/office/drawing/2014/main" val="497325249"/>
                    </a:ext>
                  </a:extLst>
                </a:gridCol>
              </a:tblGrid>
              <a:tr h="423709">
                <a:tc>
                  <a:txBody>
                    <a:bodyPr/>
                    <a:lstStyle/>
                    <a:p>
                      <a:endParaRPr lang="en-CH" sz="1600" dirty="0"/>
                    </a:p>
                  </a:txBody>
                  <a:tcPr/>
                </a:tc>
                <a:tc>
                  <a:txBody>
                    <a:bodyPr/>
                    <a:lstStyle/>
                    <a:p>
                      <a:pPr algn="ctr"/>
                      <a:r>
                        <a:rPr lang="en-GB" sz="1600" dirty="0"/>
                        <a:t>Advixta</a:t>
                      </a:r>
                      <a:endParaRPr lang="en-CH" sz="1600" dirty="0"/>
                    </a:p>
                  </a:txBody>
                  <a:tcPr/>
                </a:tc>
                <a:tc>
                  <a:txBody>
                    <a:bodyPr/>
                    <a:lstStyle/>
                    <a:p>
                      <a:pPr algn="ctr"/>
                      <a:r>
                        <a:rPr lang="en-GB" sz="1600" dirty="0"/>
                        <a:t>OTT/CTV</a:t>
                      </a:r>
                      <a:endParaRPr lang="en-CH" sz="1600" dirty="0"/>
                    </a:p>
                  </a:txBody>
                  <a:tcPr/>
                </a:tc>
                <a:tc>
                  <a:txBody>
                    <a:bodyPr/>
                    <a:lstStyle/>
                    <a:p>
                      <a:pPr algn="ctr"/>
                      <a:r>
                        <a:rPr lang="en-GB" sz="1600" dirty="0"/>
                        <a:t>TV</a:t>
                      </a:r>
                      <a:endParaRPr lang="en-CH" sz="1600" dirty="0"/>
                    </a:p>
                  </a:txBody>
                  <a:tcPr/>
                </a:tc>
                <a:tc>
                  <a:txBody>
                    <a:bodyPr/>
                    <a:lstStyle/>
                    <a:p>
                      <a:pPr algn="ctr"/>
                      <a:r>
                        <a:rPr lang="en-GB" sz="1600" dirty="0"/>
                        <a:t>Radio</a:t>
                      </a:r>
                      <a:endParaRPr lang="en-CH" sz="1600" dirty="0"/>
                    </a:p>
                  </a:txBody>
                  <a:tcPr/>
                </a:tc>
                <a:tc>
                  <a:txBody>
                    <a:bodyPr/>
                    <a:lstStyle/>
                    <a:p>
                      <a:pPr algn="ctr"/>
                      <a:r>
                        <a:rPr lang="en-GB" sz="1600" dirty="0"/>
                        <a:t>Mobile</a:t>
                      </a:r>
                      <a:endParaRPr lang="en-CH" sz="1600" dirty="0"/>
                    </a:p>
                  </a:txBody>
                  <a:tcPr/>
                </a:tc>
                <a:tc>
                  <a:txBody>
                    <a:bodyPr/>
                    <a:lstStyle/>
                    <a:p>
                      <a:pPr algn="ctr"/>
                      <a:r>
                        <a:rPr lang="en-GB" sz="1600" dirty="0"/>
                        <a:t>Internet</a:t>
                      </a:r>
                      <a:endParaRPr lang="en-CH" sz="1600" dirty="0"/>
                    </a:p>
                  </a:txBody>
                  <a:tcPr/>
                </a:tc>
                <a:tc>
                  <a:txBody>
                    <a:bodyPr/>
                    <a:lstStyle/>
                    <a:p>
                      <a:pPr algn="ctr"/>
                      <a:r>
                        <a:rPr lang="en-GB" sz="1600" dirty="0"/>
                        <a:t>OOH</a:t>
                      </a:r>
                      <a:endParaRPr lang="en-CH" sz="1600" dirty="0"/>
                    </a:p>
                  </a:txBody>
                  <a:tcPr/>
                </a:tc>
                <a:extLst>
                  <a:ext uri="{0D108BD9-81ED-4DB2-BD59-A6C34878D82A}">
                    <a16:rowId xmlns:a16="http://schemas.microsoft.com/office/drawing/2014/main" val="3298093889"/>
                  </a:ext>
                </a:extLst>
              </a:tr>
              <a:tr h="423709">
                <a:tc>
                  <a:txBody>
                    <a:bodyPr/>
                    <a:lstStyle/>
                    <a:p>
                      <a:pPr algn="r"/>
                      <a:r>
                        <a:rPr lang="en-GB" sz="1400" b="1" dirty="0"/>
                        <a:t>Sight</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2362957815"/>
                  </a:ext>
                </a:extLst>
              </a:tr>
              <a:tr h="423709">
                <a:tc>
                  <a:txBody>
                    <a:bodyPr/>
                    <a:lstStyle/>
                    <a:p>
                      <a:pPr algn="r"/>
                      <a:r>
                        <a:rPr lang="en-GB" sz="1400" b="1" dirty="0"/>
                        <a:t>Sound</a:t>
                      </a:r>
                      <a:endParaRPr lang="en-CH" sz="1400" b="1"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3105160236"/>
                  </a:ext>
                </a:extLst>
              </a:tr>
              <a:tr h="423709">
                <a:tc>
                  <a:txBody>
                    <a:bodyPr/>
                    <a:lstStyle/>
                    <a:p>
                      <a:pPr algn="r"/>
                      <a:r>
                        <a:rPr lang="en-GB" sz="1400" b="1" dirty="0"/>
                        <a:t>Motion</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260156589"/>
                  </a:ext>
                </a:extLst>
              </a:tr>
              <a:tr h="423709">
                <a:tc>
                  <a:txBody>
                    <a:bodyPr/>
                    <a:lstStyle/>
                    <a:p>
                      <a:pPr algn="r"/>
                      <a:r>
                        <a:rPr lang="en-GB" sz="1400" b="1" dirty="0" err="1"/>
                        <a:t>Unskippable</a:t>
                      </a:r>
                      <a:endParaRPr lang="en-CH" sz="1400" b="1"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954143726"/>
                  </a:ext>
                </a:extLst>
              </a:tr>
              <a:tr h="423709">
                <a:tc>
                  <a:txBody>
                    <a:bodyPr/>
                    <a:lstStyle/>
                    <a:p>
                      <a:pPr algn="r"/>
                      <a:r>
                        <a:rPr lang="en-GB" sz="1400" b="1" dirty="0"/>
                        <a:t>Interactive</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996366753"/>
                  </a:ext>
                </a:extLst>
              </a:tr>
              <a:tr h="423709">
                <a:tc>
                  <a:txBody>
                    <a:bodyPr/>
                    <a:lstStyle/>
                    <a:p>
                      <a:pPr algn="r"/>
                      <a:r>
                        <a:rPr lang="en-GB" sz="1400" b="1" dirty="0"/>
                        <a:t>Guaranteed Impressions</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1435789484"/>
                  </a:ext>
                </a:extLst>
              </a:tr>
              <a:tr h="423709">
                <a:tc>
                  <a:txBody>
                    <a:bodyPr/>
                    <a:lstStyle/>
                    <a:p>
                      <a:pPr algn="r"/>
                      <a:r>
                        <a:rPr lang="en-GB" sz="1400" b="1" dirty="0"/>
                        <a:t>Proximity to Purchase</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876038789"/>
                  </a:ext>
                </a:extLst>
              </a:tr>
            </a:tbl>
          </a:graphicData>
        </a:graphic>
      </p:graphicFrame>
      <p:sp>
        <p:nvSpPr>
          <p:cNvPr id="4" name="Rectangle 3">
            <a:extLst>
              <a:ext uri="{FF2B5EF4-FFF2-40B4-BE49-F238E27FC236}">
                <a16:creationId xmlns:a16="http://schemas.microsoft.com/office/drawing/2014/main" id="{59FD30FA-ADDB-477E-848E-C51C0B04FD16}"/>
              </a:ext>
            </a:extLst>
          </p:cNvPr>
          <p:cNvSpPr/>
          <p:nvPr/>
        </p:nvSpPr>
        <p:spPr>
          <a:xfrm>
            <a:off x="2852500" y="1332149"/>
            <a:ext cx="1220736" cy="35028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pic>
        <p:nvPicPr>
          <p:cNvPr id="6" name="Graphic 5" descr="Checkmark">
            <a:extLst>
              <a:ext uri="{FF2B5EF4-FFF2-40B4-BE49-F238E27FC236}">
                <a16:creationId xmlns:a16="http://schemas.microsoft.com/office/drawing/2014/main" id="{2B894B71-BF0D-47DD-AEA8-3114D47DF02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3451" y="1866192"/>
            <a:ext cx="252000" cy="252000"/>
          </a:xfrm>
          <a:prstGeom prst="rect">
            <a:avLst/>
          </a:prstGeom>
        </p:spPr>
      </p:pic>
      <p:pic>
        <p:nvPicPr>
          <p:cNvPr id="14" name="Graphic 13" descr="Checkmark">
            <a:extLst>
              <a:ext uri="{FF2B5EF4-FFF2-40B4-BE49-F238E27FC236}">
                <a16:creationId xmlns:a16="http://schemas.microsoft.com/office/drawing/2014/main" id="{EAD2E1B7-5D09-4D2A-A998-9B5181892EC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2280245"/>
            <a:ext cx="252000" cy="252000"/>
          </a:xfrm>
          <a:prstGeom prst="rect">
            <a:avLst/>
          </a:prstGeom>
        </p:spPr>
      </p:pic>
      <p:pic>
        <p:nvPicPr>
          <p:cNvPr id="16" name="Graphic 15" descr="Checkmark">
            <a:extLst>
              <a:ext uri="{FF2B5EF4-FFF2-40B4-BE49-F238E27FC236}">
                <a16:creationId xmlns:a16="http://schemas.microsoft.com/office/drawing/2014/main" id="{396D6F3C-61B8-4079-A398-78FFB210E39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2713218"/>
            <a:ext cx="252000" cy="252000"/>
          </a:xfrm>
          <a:prstGeom prst="rect">
            <a:avLst/>
          </a:prstGeom>
        </p:spPr>
      </p:pic>
      <p:pic>
        <p:nvPicPr>
          <p:cNvPr id="18" name="Graphic 17" descr="Checkmark">
            <a:extLst>
              <a:ext uri="{FF2B5EF4-FFF2-40B4-BE49-F238E27FC236}">
                <a16:creationId xmlns:a16="http://schemas.microsoft.com/office/drawing/2014/main" id="{DF66E555-F5B0-4BCB-B9A1-12F7EE0B39B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3132258"/>
            <a:ext cx="252000" cy="252000"/>
          </a:xfrm>
          <a:prstGeom prst="rect">
            <a:avLst/>
          </a:prstGeom>
        </p:spPr>
      </p:pic>
      <p:pic>
        <p:nvPicPr>
          <p:cNvPr id="20" name="Graphic 19" descr="Checkmark">
            <a:extLst>
              <a:ext uri="{FF2B5EF4-FFF2-40B4-BE49-F238E27FC236}">
                <a16:creationId xmlns:a16="http://schemas.microsoft.com/office/drawing/2014/main" id="{61A83247-EF1D-4900-9EAD-C0816B1042E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3552373"/>
            <a:ext cx="252000" cy="252000"/>
          </a:xfrm>
          <a:prstGeom prst="rect">
            <a:avLst/>
          </a:prstGeom>
        </p:spPr>
      </p:pic>
      <p:pic>
        <p:nvPicPr>
          <p:cNvPr id="22" name="Graphic 21" descr="Checkmark">
            <a:extLst>
              <a:ext uri="{FF2B5EF4-FFF2-40B4-BE49-F238E27FC236}">
                <a16:creationId xmlns:a16="http://schemas.microsoft.com/office/drawing/2014/main" id="{497B7115-E6E7-4F0B-A621-062902825AF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4012534"/>
            <a:ext cx="252000" cy="252000"/>
          </a:xfrm>
          <a:prstGeom prst="rect">
            <a:avLst/>
          </a:prstGeom>
        </p:spPr>
      </p:pic>
      <p:pic>
        <p:nvPicPr>
          <p:cNvPr id="24" name="Graphic 23" descr="Checkmark">
            <a:extLst>
              <a:ext uri="{FF2B5EF4-FFF2-40B4-BE49-F238E27FC236}">
                <a16:creationId xmlns:a16="http://schemas.microsoft.com/office/drawing/2014/main" id="{3EFAD99F-EFF1-4C95-820A-E4F7D240290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0484" y="4520958"/>
            <a:ext cx="252000" cy="252000"/>
          </a:xfrm>
          <a:prstGeom prst="rect">
            <a:avLst/>
          </a:prstGeom>
        </p:spPr>
      </p:pic>
      <p:pic>
        <p:nvPicPr>
          <p:cNvPr id="26" name="Graphic 25" descr="Checkmark">
            <a:extLst>
              <a:ext uri="{FF2B5EF4-FFF2-40B4-BE49-F238E27FC236}">
                <a16:creationId xmlns:a16="http://schemas.microsoft.com/office/drawing/2014/main" id="{CF3FC3EC-45AD-47C0-A7A9-3B770DB87AA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4187" y="1866192"/>
            <a:ext cx="252000" cy="252000"/>
          </a:xfrm>
          <a:prstGeom prst="rect">
            <a:avLst/>
          </a:prstGeom>
        </p:spPr>
      </p:pic>
      <p:pic>
        <p:nvPicPr>
          <p:cNvPr id="28" name="Graphic 27" descr="Checkmark">
            <a:extLst>
              <a:ext uri="{FF2B5EF4-FFF2-40B4-BE49-F238E27FC236}">
                <a16:creationId xmlns:a16="http://schemas.microsoft.com/office/drawing/2014/main" id="{D23677CC-699E-4C54-AA8A-57D1300A006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220" y="2280245"/>
            <a:ext cx="252000" cy="252000"/>
          </a:xfrm>
          <a:prstGeom prst="rect">
            <a:avLst/>
          </a:prstGeom>
        </p:spPr>
      </p:pic>
      <p:pic>
        <p:nvPicPr>
          <p:cNvPr id="30" name="Graphic 29" descr="Checkmark">
            <a:extLst>
              <a:ext uri="{FF2B5EF4-FFF2-40B4-BE49-F238E27FC236}">
                <a16:creationId xmlns:a16="http://schemas.microsoft.com/office/drawing/2014/main" id="{515F6F91-2EA2-48E5-B409-C3BDF0842EF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220" y="2713218"/>
            <a:ext cx="252000" cy="252000"/>
          </a:xfrm>
          <a:prstGeom prst="rect">
            <a:avLst/>
          </a:prstGeom>
        </p:spPr>
      </p:pic>
      <p:pic>
        <p:nvPicPr>
          <p:cNvPr id="32" name="Graphic 31" descr="Checkmark">
            <a:extLst>
              <a:ext uri="{FF2B5EF4-FFF2-40B4-BE49-F238E27FC236}">
                <a16:creationId xmlns:a16="http://schemas.microsoft.com/office/drawing/2014/main" id="{AFDE0E19-35B1-43FE-B382-CA95079C1C6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220" y="3132258"/>
            <a:ext cx="252000" cy="252000"/>
          </a:xfrm>
          <a:prstGeom prst="rect">
            <a:avLst/>
          </a:prstGeom>
        </p:spPr>
      </p:pic>
      <p:pic>
        <p:nvPicPr>
          <p:cNvPr id="34" name="Graphic 33" descr="Checkmark">
            <a:extLst>
              <a:ext uri="{FF2B5EF4-FFF2-40B4-BE49-F238E27FC236}">
                <a16:creationId xmlns:a16="http://schemas.microsoft.com/office/drawing/2014/main" id="{4202492B-1711-4F9A-9A07-116339AFD00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220" y="3552373"/>
            <a:ext cx="252000" cy="252000"/>
          </a:xfrm>
          <a:prstGeom prst="rect">
            <a:avLst/>
          </a:prstGeom>
        </p:spPr>
      </p:pic>
      <p:pic>
        <p:nvPicPr>
          <p:cNvPr id="36" name="Graphic 35" descr="Checkmark">
            <a:extLst>
              <a:ext uri="{FF2B5EF4-FFF2-40B4-BE49-F238E27FC236}">
                <a16:creationId xmlns:a16="http://schemas.microsoft.com/office/drawing/2014/main" id="{393C2248-5005-47E9-9110-DF6ED4700E7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220" y="4012534"/>
            <a:ext cx="252000" cy="252000"/>
          </a:xfrm>
          <a:prstGeom prst="rect">
            <a:avLst/>
          </a:prstGeom>
        </p:spPr>
      </p:pic>
      <p:pic>
        <p:nvPicPr>
          <p:cNvPr id="38" name="Graphic 37" descr="Checkmark">
            <a:extLst>
              <a:ext uri="{FF2B5EF4-FFF2-40B4-BE49-F238E27FC236}">
                <a16:creationId xmlns:a16="http://schemas.microsoft.com/office/drawing/2014/main" id="{1526A9BD-B676-49C3-8CBC-3948B322557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7968" y="1866192"/>
            <a:ext cx="252000" cy="252000"/>
          </a:xfrm>
          <a:prstGeom prst="rect">
            <a:avLst/>
          </a:prstGeom>
        </p:spPr>
      </p:pic>
      <p:pic>
        <p:nvPicPr>
          <p:cNvPr id="40" name="Graphic 39" descr="Checkmark">
            <a:extLst>
              <a:ext uri="{FF2B5EF4-FFF2-40B4-BE49-F238E27FC236}">
                <a16:creationId xmlns:a16="http://schemas.microsoft.com/office/drawing/2014/main" id="{624A9034-FDAF-4E2D-98A3-E5CC3D0A6D7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5001" y="2280245"/>
            <a:ext cx="252000" cy="252000"/>
          </a:xfrm>
          <a:prstGeom prst="rect">
            <a:avLst/>
          </a:prstGeom>
        </p:spPr>
      </p:pic>
      <p:pic>
        <p:nvPicPr>
          <p:cNvPr id="42" name="Graphic 41" descr="Checkmark">
            <a:extLst>
              <a:ext uri="{FF2B5EF4-FFF2-40B4-BE49-F238E27FC236}">
                <a16:creationId xmlns:a16="http://schemas.microsoft.com/office/drawing/2014/main" id="{6F486E9E-CC57-4070-B6CA-F1B84DBCF0B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5001" y="2713218"/>
            <a:ext cx="252000" cy="252000"/>
          </a:xfrm>
          <a:prstGeom prst="rect">
            <a:avLst/>
          </a:prstGeom>
        </p:spPr>
      </p:pic>
      <p:pic>
        <p:nvPicPr>
          <p:cNvPr id="44" name="Graphic 43" descr="Checkmark">
            <a:extLst>
              <a:ext uri="{FF2B5EF4-FFF2-40B4-BE49-F238E27FC236}">
                <a16:creationId xmlns:a16="http://schemas.microsoft.com/office/drawing/2014/main" id="{B30102E9-2FE6-4D5B-99BB-B9C7188A5EB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88782" y="2280245"/>
            <a:ext cx="252000" cy="252000"/>
          </a:xfrm>
          <a:prstGeom prst="rect">
            <a:avLst/>
          </a:prstGeom>
        </p:spPr>
      </p:pic>
      <p:pic>
        <p:nvPicPr>
          <p:cNvPr id="46" name="Graphic 45" descr="Checkmark">
            <a:extLst>
              <a:ext uri="{FF2B5EF4-FFF2-40B4-BE49-F238E27FC236}">
                <a16:creationId xmlns:a16="http://schemas.microsoft.com/office/drawing/2014/main" id="{E2106B9B-A197-4C14-B8BD-E86BC1F1EAD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88782" y="4520958"/>
            <a:ext cx="252000" cy="252000"/>
          </a:xfrm>
          <a:prstGeom prst="rect">
            <a:avLst/>
          </a:prstGeom>
        </p:spPr>
      </p:pic>
      <p:pic>
        <p:nvPicPr>
          <p:cNvPr id="48" name="Graphic 47" descr="Checkmark">
            <a:extLst>
              <a:ext uri="{FF2B5EF4-FFF2-40B4-BE49-F238E27FC236}">
                <a16:creationId xmlns:a16="http://schemas.microsoft.com/office/drawing/2014/main" id="{378E0FDD-5A31-4EE0-9524-BF00339646B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32505" y="1866192"/>
            <a:ext cx="252000" cy="252000"/>
          </a:xfrm>
          <a:prstGeom prst="rect">
            <a:avLst/>
          </a:prstGeom>
        </p:spPr>
      </p:pic>
      <p:pic>
        <p:nvPicPr>
          <p:cNvPr id="50" name="Graphic 49" descr="Checkmark">
            <a:extLst>
              <a:ext uri="{FF2B5EF4-FFF2-40B4-BE49-F238E27FC236}">
                <a16:creationId xmlns:a16="http://schemas.microsoft.com/office/drawing/2014/main" id="{5E7C4D78-41F9-4744-BC73-4EECA6B5ABA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9538" y="2280245"/>
            <a:ext cx="252000" cy="252000"/>
          </a:xfrm>
          <a:prstGeom prst="rect">
            <a:avLst/>
          </a:prstGeom>
        </p:spPr>
      </p:pic>
      <p:pic>
        <p:nvPicPr>
          <p:cNvPr id="52" name="Graphic 51" descr="Checkmark">
            <a:extLst>
              <a:ext uri="{FF2B5EF4-FFF2-40B4-BE49-F238E27FC236}">
                <a16:creationId xmlns:a16="http://schemas.microsoft.com/office/drawing/2014/main" id="{76FD4F3B-F7A7-4FE4-B0DB-581665766D5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9538" y="2713218"/>
            <a:ext cx="252000" cy="252000"/>
          </a:xfrm>
          <a:prstGeom prst="rect">
            <a:avLst/>
          </a:prstGeom>
        </p:spPr>
      </p:pic>
      <p:pic>
        <p:nvPicPr>
          <p:cNvPr id="54" name="Graphic 53" descr="Checkmark">
            <a:extLst>
              <a:ext uri="{FF2B5EF4-FFF2-40B4-BE49-F238E27FC236}">
                <a16:creationId xmlns:a16="http://schemas.microsoft.com/office/drawing/2014/main" id="{85B2C2F9-8154-4813-9ACD-11BCCE9E7B1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9538" y="3552373"/>
            <a:ext cx="252000" cy="252000"/>
          </a:xfrm>
          <a:prstGeom prst="rect">
            <a:avLst/>
          </a:prstGeom>
        </p:spPr>
      </p:pic>
      <p:pic>
        <p:nvPicPr>
          <p:cNvPr id="56" name="Graphic 55" descr="Checkmark">
            <a:extLst>
              <a:ext uri="{FF2B5EF4-FFF2-40B4-BE49-F238E27FC236}">
                <a16:creationId xmlns:a16="http://schemas.microsoft.com/office/drawing/2014/main" id="{183347CE-90F0-4398-B111-AEC6EC9D0C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9538" y="4012534"/>
            <a:ext cx="252000" cy="252000"/>
          </a:xfrm>
          <a:prstGeom prst="rect">
            <a:avLst/>
          </a:prstGeom>
        </p:spPr>
      </p:pic>
      <p:pic>
        <p:nvPicPr>
          <p:cNvPr id="58" name="Graphic 57" descr="Checkmark">
            <a:extLst>
              <a:ext uri="{FF2B5EF4-FFF2-40B4-BE49-F238E27FC236}">
                <a16:creationId xmlns:a16="http://schemas.microsoft.com/office/drawing/2014/main" id="{8B7FA745-1CC2-4CE8-B087-A29E9A9B8B8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9538" y="4520958"/>
            <a:ext cx="252000" cy="252000"/>
          </a:xfrm>
          <a:prstGeom prst="rect">
            <a:avLst/>
          </a:prstGeom>
        </p:spPr>
      </p:pic>
      <p:pic>
        <p:nvPicPr>
          <p:cNvPr id="60" name="Graphic 59" descr="Checkmark">
            <a:extLst>
              <a:ext uri="{FF2B5EF4-FFF2-40B4-BE49-F238E27FC236}">
                <a16:creationId xmlns:a16="http://schemas.microsoft.com/office/drawing/2014/main" id="{7CA3B3C1-D72E-4DFC-89F3-536B0FF257C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6286" y="1866192"/>
            <a:ext cx="252000" cy="252000"/>
          </a:xfrm>
          <a:prstGeom prst="rect">
            <a:avLst/>
          </a:prstGeom>
        </p:spPr>
      </p:pic>
      <p:pic>
        <p:nvPicPr>
          <p:cNvPr id="62" name="Graphic 61" descr="Checkmark">
            <a:extLst>
              <a:ext uri="{FF2B5EF4-FFF2-40B4-BE49-F238E27FC236}">
                <a16:creationId xmlns:a16="http://schemas.microsoft.com/office/drawing/2014/main" id="{B76DA868-1D4E-462A-AC50-77A82FDEA50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3319" y="2280245"/>
            <a:ext cx="252000" cy="252000"/>
          </a:xfrm>
          <a:prstGeom prst="rect">
            <a:avLst/>
          </a:prstGeom>
        </p:spPr>
      </p:pic>
      <p:pic>
        <p:nvPicPr>
          <p:cNvPr id="64" name="Graphic 63" descr="Checkmark">
            <a:extLst>
              <a:ext uri="{FF2B5EF4-FFF2-40B4-BE49-F238E27FC236}">
                <a16:creationId xmlns:a16="http://schemas.microsoft.com/office/drawing/2014/main" id="{3C0D6F48-C9C6-491B-9E19-85EC473ABF6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3319" y="2713218"/>
            <a:ext cx="252000" cy="252000"/>
          </a:xfrm>
          <a:prstGeom prst="rect">
            <a:avLst/>
          </a:prstGeom>
        </p:spPr>
      </p:pic>
      <p:pic>
        <p:nvPicPr>
          <p:cNvPr id="66" name="Graphic 65" descr="Checkmark">
            <a:extLst>
              <a:ext uri="{FF2B5EF4-FFF2-40B4-BE49-F238E27FC236}">
                <a16:creationId xmlns:a16="http://schemas.microsoft.com/office/drawing/2014/main" id="{F0D0E7BA-2DCE-40BD-8C61-D71E0D4F55C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3319" y="3552373"/>
            <a:ext cx="252000" cy="252000"/>
          </a:xfrm>
          <a:prstGeom prst="rect">
            <a:avLst/>
          </a:prstGeom>
        </p:spPr>
      </p:pic>
      <p:pic>
        <p:nvPicPr>
          <p:cNvPr id="68" name="Graphic 67" descr="Checkmark">
            <a:extLst>
              <a:ext uri="{FF2B5EF4-FFF2-40B4-BE49-F238E27FC236}">
                <a16:creationId xmlns:a16="http://schemas.microsoft.com/office/drawing/2014/main" id="{F7FFBFC9-5023-43AF-A6D9-5669834B5CC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3319" y="4012534"/>
            <a:ext cx="252000" cy="252000"/>
          </a:xfrm>
          <a:prstGeom prst="rect">
            <a:avLst/>
          </a:prstGeom>
        </p:spPr>
      </p:pic>
      <p:pic>
        <p:nvPicPr>
          <p:cNvPr id="70" name="Graphic 69" descr="Checkmark">
            <a:extLst>
              <a:ext uri="{FF2B5EF4-FFF2-40B4-BE49-F238E27FC236}">
                <a16:creationId xmlns:a16="http://schemas.microsoft.com/office/drawing/2014/main" id="{E048ED23-220C-4FD5-8C71-916F4353C7E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1111" y="1866192"/>
            <a:ext cx="252000" cy="252000"/>
          </a:xfrm>
          <a:prstGeom prst="rect">
            <a:avLst/>
          </a:prstGeom>
        </p:spPr>
      </p:pic>
      <p:pic>
        <p:nvPicPr>
          <p:cNvPr id="72" name="Graphic 71" descr="Checkmark">
            <a:extLst>
              <a:ext uri="{FF2B5EF4-FFF2-40B4-BE49-F238E27FC236}">
                <a16:creationId xmlns:a16="http://schemas.microsoft.com/office/drawing/2014/main" id="{08CA9CDB-19FC-4F6F-82C3-A26E32E1BAB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8144" y="4520958"/>
            <a:ext cx="252000" cy="252000"/>
          </a:xfrm>
          <a:prstGeom prst="rect">
            <a:avLst/>
          </a:prstGeom>
        </p:spPr>
      </p:pic>
      <p:pic>
        <p:nvPicPr>
          <p:cNvPr id="74" name="Graphic 73" descr="Checkmark">
            <a:extLst>
              <a:ext uri="{FF2B5EF4-FFF2-40B4-BE49-F238E27FC236}">
                <a16:creationId xmlns:a16="http://schemas.microsoft.com/office/drawing/2014/main" id="{F5ADE135-DE4B-4709-8F2C-EA6F3F99C50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8144" y="2713218"/>
            <a:ext cx="252000" cy="252000"/>
          </a:xfrm>
          <a:prstGeom prst="rect">
            <a:avLst/>
          </a:prstGeom>
        </p:spPr>
      </p:pic>
      <p:pic>
        <p:nvPicPr>
          <p:cNvPr id="76" name="Graphic 75" descr="Checkmark">
            <a:extLst>
              <a:ext uri="{FF2B5EF4-FFF2-40B4-BE49-F238E27FC236}">
                <a16:creationId xmlns:a16="http://schemas.microsoft.com/office/drawing/2014/main" id="{FD3611A9-D137-419B-8EB3-6A7667414ED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8144" y="3552373"/>
            <a:ext cx="252000" cy="252000"/>
          </a:xfrm>
          <a:prstGeom prst="rect">
            <a:avLst/>
          </a:prstGeom>
        </p:spPr>
      </p:pic>
      <p:pic>
        <p:nvPicPr>
          <p:cNvPr id="78" name="Graphic 77" descr="Checkmark">
            <a:extLst>
              <a:ext uri="{FF2B5EF4-FFF2-40B4-BE49-F238E27FC236}">
                <a16:creationId xmlns:a16="http://schemas.microsoft.com/office/drawing/2014/main" id="{5DB00E99-C519-49B3-B6A6-2B93F8C155D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8144" y="3132258"/>
            <a:ext cx="252000" cy="252000"/>
          </a:xfrm>
          <a:prstGeom prst="rect">
            <a:avLst/>
          </a:prstGeom>
        </p:spPr>
      </p:pic>
    </p:spTree>
    <p:extLst>
      <p:ext uri="{BB962C8B-B14F-4D97-AF65-F5344CB8AC3E}">
        <p14:creationId xmlns:p14="http://schemas.microsoft.com/office/powerpoint/2010/main" val="277909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a:xfrm>
            <a:off x="608638" y="517585"/>
            <a:ext cx="3932237" cy="1189295"/>
          </a:xfrm>
        </p:spPr>
        <p:txBody>
          <a:bodyPr/>
          <a:lstStyle/>
          <a:p>
            <a:r>
              <a:rPr lang="en-US" dirty="0"/>
              <a:t>CUSTOMER SATISFACTION</a:t>
            </a:r>
          </a:p>
        </p:txBody>
      </p:sp>
      <p:sp>
        <p:nvSpPr>
          <p:cNvPr id="9" name="Text Placeholder 8">
            <a:extLst>
              <a:ext uri="{FF2B5EF4-FFF2-40B4-BE49-F238E27FC236}">
                <a16:creationId xmlns:a16="http://schemas.microsoft.com/office/drawing/2014/main" id="{E78EE2CD-5ED8-47CB-A5DD-D3FDE54DF5CD}"/>
              </a:ext>
            </a:extLst>
          </p:cNvPr>
          <p:cNvSpPr>
            <a:spLocks noGrp="1"/>
          </p:cNvSpPr>
          <p:nvPr>
            <p:ph type="body" sz="half" idx="2"/>
          </p:nvPr>
        </p:nvSpPr>
        <p:spPr>
          <a:xfrm>
            <a:off x="608637" y="2110254"/>
            <a:ext cx="3932237" cy="622786"/>
          </a:xfrm>
        </p:spPr>
        <p:txBody>
          <a:bodyPr/>
          <a:lstStyle/>
          <a:p>
            <a:r>
              <a:rPr lang="en-GB" dirty="0"/>
              <a:t>Results of the survey from passengers who left their reviews directly on the screens.</a:t>
            </a:r>
            <a:endParaRPr lang="en-US" dirty="0"/>
          </a:p>
        </p:txBody>
      </p:sp>
      <p:graphicFrame>
        <p:nvGraphicFramePr>
          <p:cNvPr id="6" name="Chart" descr="Circular chart">
            <a:extLst>
              <a:ext uri="{FF2B5EF4-FFF2-40B4-BE49-F238E27FC236}">
                <a16:creationId xmlns:a16="http://schemas.microsoft.com/office/drawing/2014/main" id="{6573B952-4CEE-4757-91AB-02A6F22E1CF3}"/>
              </a:ext>
            </a:extLst>
          </p:cNvPr>
          <p:cNvGraphicFramePr>
            <a:graphicFrameLocks noGrp="1"/>
          </p:cNvGraphicFramePr>
          <p:nvPr>
            <p:ph sz="quarter" idx="4294967295"/>
            <p:extLst>
              <p:ext uri="{D42A27DB-BD31-4B8C-83A1-F6EECF244321}">
                <p14:modId xmlns:p14="http://schemas.microsoft.com/office/powerpoint/2010/main" val="1341967664"/>
              </p:ext>
            </p:extLst>
          </p:nvPr>
        </p:nvGraphicFramePr>
        <p:xfrm>
          <a:off x="5506721" y="679133"/>
          <a:ext cx="6362159" cy="5091747"/>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11">
            <a:extLst>
              <a:ext uri="{FF2B5EF4-FFF2-40B4-BE49-F238E27FC236}">
                <a16:creationId xmlns:a16="http://schemas.microsoft.com/office/drawing/2014/main" id="{DB99AAA1-CDF9-4450-96FC-E7E2C3AACBFE}"/>
              </a:ext>
            </a:extLst>
          </p:cNvPr>
          <p:cNvSpPr>
            <a:spLocks noGrp="1"/>
          </p:cNvSpPr>
          <p:nvPr>
            <p:ph type="sldNum" sz="quarter" idx="12"/>
          </p:nvPr>
        </p:nvSpPr>
        <p:spPr>
          <a:xfrm>
            <a:off x="9125680" y="6356350"/>
            <a:ext cx="2743200" cy="365125"/>
          </a:xfrm>
        </p:spPr>
        <p:txBody>
          <a:bodyPr/>
          <a:lstStyle/>
          <a:p>
            <a:fld id="{8C2E478F-E849-4A8C-AF1F-CBCC78A7CBFA}" type="slidenum">
              <a:rPr lang="en-US" smtClean="0"/>
              <a:pPr/>
              <a:t>9</a:t>
            </a:fld>
            <a:endParaRPr lang="en-US" dirty="0"/>
          </a:p>
        </p:txBody>
      </p:sp>
      <p:pic>
        <p:nvPicPr>
          <p:cNvPr id="3" name="Picture 2">
            <a:extLst>
              <a:ext uri="{FF2B5EF4-FFF2-40B4-BE49-F238E27FC236}">
                <a16:creationId xmlns:a16="http://schemas.microsoft.com/office/drawing/2014/main" id="{E17AFCF9-8D6A-4283-9B4B-8865E7FF8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637" y="3136414"/>
            <a:ext cx="3985260" cy="2490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947041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431F2-A5DE-4862-B389-24C8222A4BD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B5078F9-D130-4E79-8F07-E7E780507177}">
  <ds:schemaRefs>
    <ds:schemaRef ds:uri="http://schemas.microsoft.com/sharepoint/v3/contenttype/forms"/>
  </ds:schemaRefs>
</ds:datastoreItem>
</file>

<file path=customXml/itemProps3.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TotalTime>
  <Words>1191</Words>
  <Application>Microsoft Office PowerPoint</Application>
  <PresentationFormat>Widescreen</PresentationFormat>
  <Paragraphs>202</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Montserrat SemiBold</vt:lpstr>
      <vt:lpstr>Open Sans</vt:lpstr>
      <vt:lpstr>Office Theme</vt:lpstr>
      <vt:lpstr>MEDIA KIT 2020</vt:lpstr>
      <vt:lpstr>ENGAGE PREMIUM AUDIENCE</vt:lpstr>
      <vt:lpstr>THE BEST IN-CAR ENTERTAINMENT &amp; ADVERTISING</vt:lpstr>
      <vt:lpstr>RIGHT TIME RIGHT PLACE</vt:lpstr>
      <vt:lpstr>WHY TO  ADVERTISE IN-RIDE?</vt:lpstr>
      <vt:lpstr>Expose your brand in a unique environment</vt:lpstr>
      <vt:lpstr>Run Your Targeted Ads</vt:lpstr>
      <vt:lpstr>Advixta Delivers</vt:lpstr>
      <vt:lpstr>CUSTOMER SATISFACTION</vt:lpstr>
      <vt:lpstr>FLEET – [Number of cars]</vt:lpstr>
      <vt:lpstr>DEMOGRAPHICS</vt:lpstr>
      <vt:lpstr>PASSENGER ENGAGEMENT</vt:lpstr>
      <vt:lpstr>USER INTERACTION</vt:lpstr>
      <vt:lpstr>INVENTORY</vt:lpstr>
      <vt:lpstr>MEDIA SPECS</vt:lpstr>
      <vt:lpstr>PRICING</vt:lpstr>
      <vt:lpstr>SHOWCASE OF SCREENS</vt:lpstr>
      <vt:lpstr>SOME OF OUR CLIENTS</vt:lpstr>
      <vt:lpstr>Large Image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KIT 2020</dc:title>
  <dc:creator>Elshad Hajiyev</dc:creator>
  <cp:lastModifiedBy>Elshad Hajiyev</cp:lastModifiedBy>
  <cp:revision>1</cp:revision>
  <dcterms:created xsi:type="dcterms:W3CDTF">2020-08-26T14:58:00Z</dcterms:created>
  <dcterms:modified xsi:type="dcterms:W3CDTF">2020-08-27T15:50:00Z</dcterms:modified>
</cp:coreProperties>
</file>